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Default Extension="svg" ContentType="image/sv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7" r:id="rId5"/>
    <p:sldId id="258" r:id="rId6"/>
    <p:sldId id="259" r:id="rId7"/>
    <p:sldId id="260" r:id="rId8"/>
    <p:sldId id="262" r:id="rId9"/>
    <p:sldId id="263" r:id="rId10"/>
    <p:sldId id="283" r:id="rId11"/>
    <p:sldId id="282" r:id="rId12"/>
    <p:sldId id="284" r:id="rId13"/>
    <p:sldId id="285" r:id="rId14"/>
    <p:sldId id="277" r:id="rId15"/>
    <p:sldId id="278" r:id="rId16"/>
    <p:sldId id="256"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F6E7"/>
    <a:srgbClr val="8D6347"/>
    <a:srgbClr val="FFFFFF"/>
    <a:srgbClr val="9D0000"/>
    <a:srgbClr val="855939"/>
    <a:srgbClr val="60370F"/>
    <a:srgbClr val="8D632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87" autoAdjust="0"/>
    <p:restoredTop sz="94660"/>
  </p:normalViewPr>
  <p:slideViewPr>
    <p:cSldViewPr snapToGrid="0">
      <p:cViewPr>
        <p:scale>
          <a:sx n="100" d="100"/>
          <a:sy n="100" d="100"/>
        </p:scale>
        <p:origin x="-936" y="-450"/>
      </p:cViewPr>
      <p:guideLst>
        <p:guide orient="horz" pos="2160"/>
        <p:guide pos="3840"/>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pPr/>
              <a:t>8/18/2020</a:t>
            </a:fld>
            <a:endParaRPr lang="en-US" dirty="0"/>
          </a:p>
        </p:txBody>
      </p:sp>
      <p:sp>
        <p:nvSpPr>
          <p:cNvPr id="4" name="Footer Placeholder 3">
            <a:extLst>
              <a:ext uri="{FF2B5EF4-FFF2-40B4-BE49-F238E27FC236}">
                <a16:creationId xmlns=""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pPr/>
              <a:t>‹#›</a:t>
            </a:fld>
            <a:endParaRPr lang="en-US" dirty="0"/>
          </a:p>
        </p:txBody>
      </p:sp>
    </p:spTree>
    <p:extLst>
      <p:ext uri="{BB962C8B-B14F-4D97-AF65-F5344CB8AC3E}">
        <p14:creationId xmlns=""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pPr/>
              <a:t>8/18/2020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pPr/>
              <a:t>‹#›</a:t>
            </a:fld>
            <a:endParaRPr lang="en-US" noProof="0" dirty="0"/>
          </a:p>
        </p:txBody>
      </p:sp>
    </p:spTree>
    <p:extLst>
      <p:ext uri="{BB962C8B-B14F-4D97-AF65-F5344CB8AC3E}">
        <p14:creationId xmlns=""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1</a:t>
            </a:fld>
            <a:endParaRPr lang="en-US" noProof="0" dirty="0"/>
          </a:p>
        </p:txBody>
      </p:sp>
    </p:spTree>
    <p:extLst>
      <p:ext uri="{BB962C8B-B14F-4D97-AF65-F5344CB8AC3E}">
        <p14:creationId xmlns="" xmlns:p14="http://schemas.microsoft.com/office/powerpoint/2010/main" val="405702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10</a:t>
            </a:fld>
            <a:endParaRPr lang="en-US" noProof="0" dirty="0"/>
          </a:p>
        </p:txBody>
      </p:sp>
    </p:spTree>
    <p:extLst>
      <p:ext uri="{BB962C8B-B14F-4D97-AF65-F5344CB8AC3E}">
        <p14:creationId xmlns="" xmlns:p14="http://schemas.microsoft.com/office/powerpoint/2010/main" val="1899861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11</a:t>
            </a:fld>
            <a:endParaRPr lang="en-US" noProof="0" dirty="0"/>
          </a:p>
        </p:txBody>
      </p:sp>
    </p:spTree>
    <p:extLst>
      <p:ext uri="{BB962C8B-B14F-4D97-AF65-F5344CB8AC3E}">
        <p14:creationId xmlns="" xmlns:p14="http://schemas.microsoft.com/office/powerpoint/2010/main" val="2922617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12</a:t>
            </a:fld>
            <a:endParaRPr lang="en-US" noProof="0" dirty="0"/>
          </a:p>
        </p:txBody>
      </p:sp>
    </p:spTree>
    <p:extLst>
      <p:ext uri="{BB962C8B-B14F-4D97-AF65-F5344CB8AC3E}">
        <p14:creationId xmlns="" xmlns:p14="http://schemas.microsoft.com/office/powerpoint/2010/main" val="2361866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13</a:t>
            </a:fld>
            <a:endParaRPr lang="en-US" noProof="0" dirty="0"/>
          </a:p>
        </p:txBody>
      </p:sp>
    </p:spTree>
    <p:extLst>
      <p:ext uri="{BB962C8B-B14F-4D97-AF65-F5344CB8AC3E}">
        <p14:creationId xmlns="" xmlns:p14="http://schemas.microsoft.com/office/powerpoint/2010/main" val="126406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2</a:t>
            </a:fld>
            <a:endParaRPr lang="en-US" noProof="0" dirty="0"/>
          </a:p>
        </p:txBody>
      </p:sp>
    </p:spTree>
    <p:extLst>
      <p:ext uri="{BB962C8B-B14F-4D97-AF65-F5344CB8AC3E}">
        <p14:creationId xmlns="" xmlns:p14="http://schemas.microsoft.com/office/powerpoint/2010/main" val="271304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3</a:t>
            </a:fld>
            <a:endParaRPr lang="en-US" noProof="0" dirty="0"/>
          </a:p>
        </p:txBody>
      </p:sp>
    </p:spTree>
    <p:extLst>
      <p:ext uri="{BB962C8B-B14F-4D97-AF65-F5344CB8AC3E}">
        <p14:creationId xmlns="" xmlns:p14="http://schemas.microsoft.com/office/powerpoint/2010/main" val="62626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4</a:t>
            </a:fld>
            <a:endParaRPr lang="en-US" noProof="0" dirty="0"/>
          </a:p>
        </p:txBody>
      </p:sp>
    </p:spTree>
    <p:extLst>
      <p:ext uri="{BB962C8B-B14F-4D97-AF65-F5344CB8AC3E}">
        <p14:creationId xmlns="" xmlns:p14="http://schemas.microsoft.com/office/powerpoint/2010/main" val="190244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5</a:t>
            </a:fld>
            <a:endParaRPr lang="en-US" noProof="0" dirty="0"/>
          </a:p>
        </p:txBody>
      </p:sp>
    </p:spTree>
    <p:extLst>
      <p:ext uri="{BB962C8B-B14F-4D97-AF65-F5344CB8AC3E}">
        <p14:creationId xmlns="" xmlns:p14="http://schemas.microsoft.com/office/powerpoint/2010/main" val="2250786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6</a:t>
            </a:fld>
            <a:endParaRPr lang="en-US" noProof="0" dirty="0"/>
          </a:p>
        </p:txBody>
      </p:sp>
    </p:spTree>
    <p:extLst>
      <p:ext uri="{BB962C8B-B14F-4D97-AF65-F5344CB8AC3E}">
        <p14:creationId xmlns="" xmlns:p14="http://schemas.microsoft.com/office/powerpoint/2010/main" val="88008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7</a:t>
            </a:fld>
            <a:endParaRPr lang="en-US" noProof="0" dirty="0"/>
          </a:p>
        </p:txBody>
      </p:sp>
    </p:spTree>
    <p:extLst>
      <p:ext uri="{BB962C8B-B14F-4D97-AF65-F5344CB8AC3E}">
        <p14:creationId xmlns="" xmlns:p14="http://schemas.microsoft.com/office/powerpoint/2010/main" val="1899861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8</a:t>
            </a:fld>
            <a:endParaRPr lang="en-US" noProof="0" dirty="0"/>
          </a:p>
        </p:txBody>
      </p:sp>
    </p:spTree>
    <p:extLst>
      <p:ext uri="{BB962C8B-B14F-4D97-AF65-F5344CB8AC3E}">
        <p14:creationId xmlns="" xmlns:p14="http://schemas.microsoft.com/office/powerpoint/2010/main" val="1899861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pPr/>
              <a:t>9</a:t>
            </a:fld>
            <a:endParaRPr lang="en-US" noProof="0" dirty="0"/>
          </a:p>
        </p:txBody>
      </p:sp>
    </p:spTree>
    <p:extLst>
      <p:ext uri="{BB962C8B-B14F-4D97-AF65-F5344CB8AC3E}">
        <p14:creationId xmlns="" xmlns:p14="http://schemas.microsoft.com/office/powerpoint/2010/main" val="1899861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30.svg"/><Relationship Id="rId4"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a:extLst>
              <a:ext uri="{FF2B5EF4-FFF2-40B4-BE49-F238E27FC236}">
                <a16:creationId xmlns=""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pPr/>
              <a:t>8/18/2020</a:t>
            </a:fld>
            <a:endParaRPr lang="en-US" noProof="0" dirty="0"/>
          </a:p>
        </p:txBody>
      </p:sp>
      <p:sp>
        <p:nvSpPr>
          <p:cNvPr id="5" name="Footer Placeholder 4">
            <a:extLst>
              <a:ext uri="{FF2B5EF4-FFF2-40B4-BE49-F238E27FC236}">
                <a16:creationId xmlns=""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 xmlns:a16="http://schemas.microsoft.com/office/drawing/2014/main" id="{FC85CAB4-100C-489B-BC14-9A3F41B7EC88}"/>
              </a:ext>
              <a:ext uri="{C183D7F6-B498-43B3-948B-1728B52AA6E4}">
                <adec:decorative xmlns=""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2" name="Title 1">
            <a:extLst>
              <a:ext uri="{FF2B5EF4-FFF2-40B4-BE49-F238E27FC236}">
                <a16:creationId xmlns=""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pPr/>
              <a:t>8/18/2020</a:t>
            </a:fld>
            <a:endParaRPr lang="en-US" noProof="0" dirty="0"/>
          </a:p>
        </p:txBody>
      </p:sp>
      <p:sp>
        <p:nvSpPr>
          <p:cNvPr id="5" name="Footer Placeholder 4">
            <a:extLst>
              <a:ext uri="{FF2B5EF4-FFF2-40B4-BE49-F238E27FC236}">
                <a16:creationId xmlns=""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37" name="Straight Connector 36">
            <a:extLst>
              <a:ext uri="{FF2B5EF4-FFF2-40B4-BE49-F238E27FC236}">
                <a16:creationId xmlns=""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1" name="Text Placeholder 40">
            <a:extLst>
              <a:ext uri="{FF2B5EF4-FFF2-40B4-BE49-F238E27FC236}">
                <a16:creationId xmlns=""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smtClean="0"/>
              <a:t>Click to edit Master text styles</a:t>
            </a:r>
          </a:p>
        </p:txBody>
      </p:sp>
      <p:sp>
        <p:nvSpPr>
          <p:cNvPr id="51" name="Picture Placeholder 2">
            <a:extLst>
              <a:ext uri="{FF2B5EF4-FFF2-40B4-BE49-F238E27FC236}">
                <a16:creationId xmlns=""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1" name="Text Placeholder 40">
            <a:extLst>
              <a:ext uri="{FF2B5EF4-FFF2-40B4-BE49-F238E27FC236}">
                <a16:creationId xmlns=""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40" name="Text Placeholder 40">
            <a:extLst>
              <a:ext uri="{FF2B5EF4-FFF2-40B4-BE49-F238E27FC236}">
                <a16:creationId xmlns=""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smtClean="0"/>
              <a:t>Click to edit Master text styles</a:t>
            </a:r>
          </a:p>
        </p:txBody>
      </p:sp>
      <p:sp>
        <p:nvSpPr>
          <p:cNvPr id="43" name="Text Placeholder 40">
            <a:extLst>
              <a:ext uri="{FF2B5EF4-FFF2-40B4-BE49-F238E27FC236}">
                <a16:creationId xmlns=""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2" name="Title 1">
            <a:extLst>
              <a:ext uri="{FF2B5EF4-FFF2-40B4-BE49-F238E27FC236}">
                <a16:creationId xmlns=""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pPr/>
              <a:t>8/18/2020</a:t>
            </a:fld>
            <a:endParaRPr lang="en-US" noProof="0" dirty="0"/>
          </a:p>
        </p:txBody>
      </p:sp>
      <p:sp>
        <p:nvSpPr>
          <p:cNvPr id="5" name="Footer Placeholder 4">
            <a:extLst>
              <a:ext uri="{FF2B5EF4-FFF2-40B4-BE49-F238E27FC236}">
                <a16:creationId xmlns=""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37" name="Straight Connector 36">
            <a:extLst>
              <a:ext uri="{FF2B5EF4-FFF2-40B4-BE49-F238E27FC236}">
                <a16:creationId xmlns=""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smtClean="0"/>
              <a:t>Click to edit Master text styles</a:t>
            </a:r>
          </a:p>
        </p:txBody>
      </p:sp>
      <p:sp>
        <p:nvSpPr>
          <p:cNvPr id="51" name="Picture Placeholder 2">
            <a:extLst>
              <a:ext uri="{FF2B5EF4-FFF2-40B4-BE49-F238E27FC236}">
                <a16:creationId xmlns=""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9" name="Text Placeholder 40">
            <a:extLst>
              <a:ext uri="{FF2B5EF4-FFF2-40B4-BE49-F238E27FC236}">
                <a16:creationId xmlns=""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40" name="Text Placeholder 40">
            <a:extLst>
              <a:ext uri="{FF2B5EF4-FFF2-40B4-BE49-F238E27FC236}">
                <a16:creationId xmlns=""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smtClean="0"/>
              <a:t>Click to edit Master text styles</a:t>
            </a:r>
          </a:p>
        </p:txBody>
      </p:sp>
      <p:sp>
        <p:nvSpPr>
          <p:cNvPr id="3" name="Oval 2">
            <a:extLst>
              <a:ext uri="{FF2B5EF4-FFF2-40B4-BE49-F238E27FC236}">
                <a16:creationId xmlns=""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23" name="Text Placeholder 40">
            <a:extLst>
              <a:ext uri="{FF2B5EF4-FFF2-40B4-BE49-F238E27FC236}">
                <a16:creationId xmlns=""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smtClean="0"/>
              <a:t>Click to edit Master text styles</a:t>
            </a:r>
          </a:p>
        </p:txBody>
      </p:sp>
      <p:sp>
        <p:nvSpPr>
          <p:cNvPr id="28" name="Text Placeholder 40">
            <a:extLst>
              <a:ext uri="{FF2B5EF4-FFF2-40B4-BE49-F238E27FC236}">
                <a16:creationId xmlns=""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smtClean="0"/>
              <a:t>Click to edit Master text styles</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4" name="Text Placeholder 40">
            <a:extLst>
              <a:ext uri="{FF2B5EF4-FFF2-40B4-BE49-F238E27FC236}">
                <a16:creationId xmlns=""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20" name="Text Placeholder 40">
            <a:extLst>
              <a:ext uri="{FF2B5EF4-FFF2-40B4-BE49-F238E27FC236}">
                <a16:creationId xmlns=""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6" name="Content Placeholder 2">
            <a:extLst>
              <a:ext uri="{FF2B5EF4-FFF2-40B4-BE49-F238E27FC236}">
                <a16:creationId xmlns=""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smtClean="0"/>
              <a:t>Click to edit Master text styles</a:t>
            </a:r>
          </a:p>
        </p:txBody>
      </p:sp>
    </p:spTree>
    <p:extLst>
      <p:ext uri="{BB962C8B-B14F-4D97-AF65-F5344CB8AC3E}">
        <p14:creationId xmlns=""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smtClean="0"/>
              <a:t>Click icon to add picture</a:t>
            </a:r>
            <a:endParaRPr lang="en-US" noProof="0" dirty="0"/>
          </a:p>
        </p:txBody>
      </p:sp>
      <p:sp>
        <p:nvSpPr>
          <p:cNvPr id="13" name="Rectangle 12" descr="Brush stroke spot">
            <a:extLst>
              <a:ext uri="{FF2B5EF4-FFF2-40B4-BE49-F238E27FC236}">
                <a16:creationId xmlns=""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 xmlns:a16="http://schemas.microsoft.com/office/drawing/2014/main" id="{13F923C2-8EA1-4CAA-AD2F-96AD06CA8988}"/>
              </a:ext>
              <a:ext uri="{C183D7F6-B498-43B3-948B-1728B52AA6E4}">
                <adec:decorative xmlns=""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8" name="Text Placeholder 12">
            <a:extLst>
              <a:ext uri="{FF2B5EF4-FFF2-40B4-BE49-F238E27FC236}">
                <a16:creationId xmlns=""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9" name="Text Placeholder 3">
            <a:extLst>
              <a:ext uri="{FF2B5EF4-FFF2-40B4-BE49-F238E27FC236}">
                <a16:creationId xmlns=""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35" name="Rectangle 34">
            <a:extLst>
              <a:ext uri="{FF2B5EF4-FFF2-40B4-BE49-F238E27FC236}">
                <a16:creationId xmlns=""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3" name="Text Placeholder 3">
            <a:extLst>
              <a:ext uri="{FF2B5EF4-FFF2-40B4-BE49-F238E27FC236}">
                <a16:creationId xmlns=""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smtClean="0"/>
              <a:t>Click to edit Master text styles</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smtClean="0"/>
              <a:t>Click to edit Master text styles</a:t>
            </a:r>
          </a:p>
        </p:txBody>
      </p:sp>
      <p:sp>
        <p:nvSpPr>
          <p:cNvPr id="20" name="Text Placeholder 40">
            <a:extLst>
              <a:ext uri="{FF2B5EF4-FFF2-40B4-BE49-F238E27FC236}">
                <a16:creationId xmlns=""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smtClean="0"/>
              <a:t>Click to edit Master text styles</a:t>
            </a:r>
          </a:p>
        </p:txBody>
      </p: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6" name="Content Placeholder 2">
            <a:extLst>
              <a:ext uri="{FF2B5EF4-FFF2-40B4-BE49-F238E27FC236}">
                <a16:creationId xmlns=""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smtClean="0"/>
              <a:t>Click to edit Master text styles</a:t>
            </a:r>
          </a:p>
        </p:txBody>
      </p:sp>
    </p:spTree>
    <p:extLst>
      <p:ext uri="{BB962C8B-B14F-4D97-AF65-F5344CB8AC3E}">
        <p14:creationId xmlns=""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5" name="Text Placeholder 3">
            <a:extLst>
              <a:ext uri="{FF2B5EF4-FFF2-40B4-BE49-F238E27FC236}">
                <a16:creationId xmlns=""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7" name="Text Placeholder 3">
            <a:extLst>
              <a:ext uri="{FF2B5EF4-FFF2-40B4-BE49-F238E27FC236}">
                <a16:creationId xmlns=""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35" name="Text Placeholder 3">
            <a:extLst>
              <a:ext uri="{FF2B5EF4-FFF2-40B4-BE49-F238E27FC236}">
                <a16:creationId xmlns=""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37" name="Text Placeholder 3">
            <a:extLst>
              <a:ext uri="{FF2B5EF4-FFF2-40B4-BE49-F238E27FC236}">
                <a16:creationId xmlns=""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39" name="Text Placeholder 3">
            <a:extLst>
              <a:ext uri="{FF2B5EF4-FFF2-40B4-BE49-F238E27FC236}">
                <a16:creationId xmlns=""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41" name="Text Placeholder 3">
            <a:extLst>
              <a:ext uri="{FF2B5EF4-FFF2-40B4-BE49-F238E27FC236}">
                <a16:creationId xmlns=""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smtClean="0"/>
              <a:t>Click to edit Master text styles</a:t>
            </a:r>
          </a:p>
        </p:txBody>
      </p:sp>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2" name="Rectangle 11" descr="Brush stroke spot">
            <a:extLst>
              <a:ext uri="{FF2B5EF4-FFF2-40B4-BE49-F238E27FC236}">
                <a16:creationId xmlns=""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5" name="Text Placeholder 3">
            <a:extLst>
              <a:ext uri="{FF2B5EF4-FFF2-40B4-BE49-F238E27FC236}">
                <a16:creationId xmlns=""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smtClean="0"/>
              <a:t>Click to edit Master text styles</a:t>
            </a:r>
          </a:p>
        </p:txBody>
      </p:sp>
      <p:sp>
        <p:nvSpPr>
          <p:cNvPr id="19" name="Rectangle 18" descr="Brush stroke spot">
            <a:extLst>
              <a:ext uri="{FF2B5EF4-FFF2-40B4-BE49-F238E27FC236}">
                <a16:creationId xmlns=""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6" name="Text Placeholder 3">
            <a:extLst>
              <a:ext uri="{FF2B5EF4-FFF2-40B4-BE49-F238E27FC236}">
                <a16:creationId xmlns=""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smtClean="0"/>
              <a:t>Click to edit Master text styles</a:t>
            </a:r>
          </a:p>
        </p:txBody>
      </p:sp>
      <p:sp>
        <p:nvSpPr>
          <p:cNvPr id="27" name="Text Placeholder 3">
            <a:extLst>
              <a:ext uri="{FF2B5EF4-FFF2-40B4-BE49-F238E27FC236}">
                <a16:creationId xmlns=""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8" name="Text Placeholder 3">
            <a:extLst>
              <a:ext uri="{FF2B5EF4-FFF2-40B4-BE49-F238E27FC236}">
                <a16:creationId xmlns=""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smtClean="0"/>
              <a:t>Click to edit Master text styles</a:t>
            </a:r>
          </a:p>
        </p:txBody>
      </p:sp>
      <p:sp>
        <p:nvSpPr>
          <p:cNvPr id="29" name="Picture Placeholder 7">
            <a:extLst>
              <a:ext uri="{FF2B5EF4-FFF2-40B4-BE49-F238E27FC236}">
                <a16:creationId xmlns=""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smtClean="0"/>
              <a:t>Click icon to add picture</a:t>
            </a:r>
            <a:endParaRPr lang="en-US" noProof="0" dirty="0"/>
          </a:p>
        </p:txBody>
      </p:sp>
      <p:sp>
        <p:nvSpPr>
          <p:cNvPr id="30" name="Picture Placeholder 7">
            <a:extLst>
              <a:ext uri="{FF2B5EF4-FFF2-40B4-BE49-F238E27FC236}">
                <a16:creationId xmlns=""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smtClean="0"/>
              <a:t>Click icon to add picture</a:t>
            </a:r>
            <a:endParaRPr lang="en-US" noProof="0" dirty="0"/>
          </a:p>
        </p:txBody>
      </p:sp>
      <p:sp>
        <p:nvSpPr>
          <p:cNvPr id="31" name="Picture Placeholder 7">
            <a:extLst>
              <a:ext uri="{FF2B5EF4-FFF2-40B4-BE49-F238E27FC236}">
                <a16:creationId xmlns=""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smtClean="0"/>
              <a:t>Click icon to add picture</a:t>
            </a:r>
            <a:endParaRPr lang="en-US" noProof="0" dirty="0"/>
          </a:p>
        </p:txBody>
      </p:sp>
      <p:sp>
        <p:nvSpPr>
          <p:cNvPr id="32" name="Text Placeholder 3">
            <a:extLst>
              <a:ext uri="{FF2B5EF4-FFF2-40B4-BE49-F238E27FC236}">
                <a16:creationId xmlns=""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44" name="Rectangle 43" descr="Brush stroke spot">
            <a:extLst>
              <a:ext uri="{FF2B5EF4-FFF2-40B4-BE49-F238E27FC236}">
                <a16:creationId xmlns=""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2" name="Text Placeholder 3">
            <a:extLst>
              <a:ext uri="{FF2B5EF4-FFF2-40B4-BE49-F238E27FC236}">
                <a16:creationId xmlns=""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3" name="Rectangle 52" descr="Brush stroke spot">
            <a:extLst>
              <a:ext uri="{FF2B5EF4-FFF2-40B4-BE49-F238E27FC236}">
                <a16:creationId xmlns=""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6" name="Text Placeholder 3">
            <a:extLst>
              <a:ext uri="{FF2B5EF4-FFF2-40B4-BE49-F238E27FC236}">
                <a16:creationId xmlns=""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57" name="Rectangle 56" descr="Brush stroke spot">
            <a:extLst>
              <a:ext uri="{FF2B5EF4-FFF2-40B4-BE49-F238E27FC236}">
                <a16:creationId xmlns=""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60" name="Text Placeholder 3">
            <a:extLst>
              <a:ext uri="{FF2B5EF4-FFF2-40B4-BE49-F238E27FC236}">
                <a16:creationId xmlns=""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61" name="Rectangle 60" descr="Brush stroke spot">
            <a:extLst>
              <a:ext uri="{FF2B5EF4-FFF2-40B4-BE49-F238E27FC236}">
                <a16:creationId xmlns=""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64" name="Text Placeholder 3">
            <a:extLst>
              <a:ext uri="{FF2B5EF4-FFF2-40B4-BE49-F238E27FC236}">
                <a16:creationId xmlns=""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65" name="Rectangle 64" descr="Brush stroke spot">
            <a:extLst>
              <a:ext uri="{FF2B5EF4-FFF2-40B4-BE49-F238E27FC236}">
                <a16:creationId xmlns=""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68" name="Text Placeholder 3">
            <a:extLst>
              <a:ext uri="{FF2B5EF4-FFF2-40B4-BE49-F238E27FC236}">
                <a16:creationId xmlns=""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69" name="Rectangle 68" descr="Brush stroke spot">
            <a:extLst>
              <a:ext uri="{FF2B5EF4-FFF2-40B4-BE49-F238E27FC236}">
                <a16:creationId xmlns=""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72" name="Text Placeholder 3">
            <a:extLst>
              <a:ext uri="{FF2B5EF4-FFF2-40B4-BE49-F238E27FC236}">
                <a16:creationId xmlns=""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73" name="Picture Placeholder 3">
            <a:extLst>
              <a:ext uri="{FF2B5EF4-FFF2-40B4-BE49-F238E27FC236}">
                <a16:creationId xmlns=""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75" name="Picture Placeholder 3">
            <a:extLst>
              <a:ext uri="{FF2B5EF4-FFF2-40B4-BE49-F238E27FC236}">
                <a16:creationId xmlns=""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78" name="Picture Placeholder 3">
            <a:extLst>
              <a:ext uri="{FF2B5EF4-FFF2-40B4-BE49-F238E27FC236}">
                <a16:creationId xmlns=""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79" name="Picture Placeholder 3">
            <a:extLst>
              <a:ext uri="{FF2B5EF4-FFF2-40B4-BE49-F238E27FC236}">
                <a16:creationId xmlns=""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80" name="Picture Placeholder 3">
            <a:extLst>
              <a:ext uri="{FF2B5EF4-FFF2-40B4-BE49-F238E27FC236}">
                <a16:creationId xmlns=""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81" name="Picture Placeholder 3">
            <a:extLst>
              <a:ext uri="{FF2B5EF4-FFF2-40B4-BE49-F238E27FC236}">
                <a16:creationId xmlns=""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 xmlns:a16="http://schemas.microsoft.com/office/drawing/2014/main" id="{8D7231FC-3A25-45B8-B883-4F6A0FC02B80}"/>
              </a:ext>
              <a:ext uri="{C183D7F6-B498-43B3-948B-1728B52AA6E4}">
                <adec:decorative xmlns=""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smtClean="0"/>
              <a:t>Click icon to add picture</a:t>
            </a:r>
            <a:endParaRPr lang="en-US" noProof="0" dirty="0"/>
          </a:p>
        </p:txBody>
      </p:sp>
      <p:sp>
        <p:nvSpPr>
          <p:cNvPr id="4" name="Date Placeholder 3">
            <a:extLst>
              <a:ext uri="{FF2B5EF4-FFF2-40B4-BE49-F238E27FC236}">
                <a16:creationId xmlns=""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pPr/>
              <a:t>8/18/2020</a:t>
            </a:fld>
            <a:endParaRPr lang="en-US" noProof="0" dirty="0"/>
          </a:p>
        </p:txBody>
      </p:sp>
      <p:sp>
        <p:nvSpPr>
          <p:cNvPr id="5" name="Footer Placeholder 4">
            <a:extLst>
              <a:ext uri="{FF2B5EF4-FFF2-40B4-BE49-F238E27FC236}">
                <a16:creationId xmlns=""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11" name="Straight Connector 10">
            <a:extLst>
              <a:ext uri="{FF2B5EF4-FFF2-40B4-BE49-F238E27FC236}">
                <a16:creationId xmlns=""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59" name="Rectangle 58" descr="Brush stroke spot">
            <a:extLst>
              <a:ext uri="{FF2B5EF4-FFF2-40B4-BE49-F238E27FC236}">
                <a16:creationId xmlns=""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76" name="Text Placeholder 3">
            <a:extLst>
              <a:ext uri="{FF2B5EF4-FFF2-40B4-BE49-F238E27FC236}">
                <a16:creationId xmlns=""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82" name="Text Placeholder 3">
            <a:extLst>
              <a:ext uri="{FF2B5EF4-FFF2-40B4-BE49-F238E27FC236}">
                <a16:creationId xmlns=""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84" name="Text Placeholder 3">
            <a:extLst>
              <a:ext uri="{FF2B5EF4-FFF2-40B4-BE49-F238E27FC236}">
                <a16:creationId xmlns=""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86" name="Text Placeholder 3">
            <a:extLst>
              <a:ext uri="{FF2B5EF4-FFF2-40B4-BE49-F238E27FC236}">
                <a16:creationId xmlns=""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cxnSp>
        <p:nvCxnSpPr>
          <p:cNvPr id="88" name="Straight Connector 87">
            <a:extLst>
              <a:ext uri="{FF2B5EF4-FFF2-40B4-BE49-F238E27FC236}">
                <a16:creationId xmlns=""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smtClean="0"/>
              <a:t>Click icon to add chart</a:t>
            </a:r>
            <a:endParaRPr lang="en-US" noProof="0" dirty="0"/>
          </a:p>
        </p:txBody>
      </p:sp>
    </p:spTree>
    <p:extLst>
      <p:ext uri="{BB962C8B-B14F-4D97-AF65-F5344CB8AC3E}">
        <p14:creationId xmlns=""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smtClean="0"/>
              <a:t>Click to edit Master text styles</a:t>
            </a:r>
          </a:p>
        </p:txBody>
      </p:sp>
      <p:sp>
        <p:nvSpPr>
          <p:cNvPr id="6" name="Footer Placeholder 5">
            <a:extLst>
              <a:ext uri="{FF2B5EF4-FFF2-40B4-BE49-F238E27FC236}">
                <a16:creationId xmlns=""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10" name="Oval 9">
            <a:extLst>
              <a:ext uri="{FF2B5EF4-FFF2-40B4-BE49-F238E27FC236}">
                <a16:creationId xmlns=""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 xmlns:a16="http://schemas.microsoft.com/office/drawing/2014/main" id="{DE1A1E87-77E1-4901-A7FE-5FFA9F5B4BBD}"/>
              </a:ext>
              <a:ext uri="{C183D7F6-B498-43B3-948B-1728B52AA6E4}">
                <adec:decorative xmlns=""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smtClean="0"/>
              <a:t>Click icon to add picture</a:t>
            </a:r>
            <a:endParaRPr lang="en-US" noProof="0" dirty="0"/>
          </a:p>
        </p:txBody>
      </p:sp>
      <p:sp>
        <p:nvSpPr>
          <p:cNvPr id="20" name="Text Placeholder 10">
            <a:extLst>
              <a:ext uri="{FF2B5EF4-FFF2-40B4-BE49-F238E27FC236}">
                <a16:creationId xmlns=""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8/18/2020</a:t>
            </a:fld>
            <a:endParaRPr lang="en-US" noProof="0" dirty="0"/>
          </a:p>
        </p:txBody>
      </p:sp>
      <p:sp>
        <p:nvSpPr>
          <p:cNvPr id="4" name="Footer Placeholder 3">
            <a:extLst>
              <a:ext uri="{FF2B5EF4-FFF2-40B4-BE49-F238E27FC236}">
                <a16:creationId xmlns=""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8" name="Oval 7">
            <a:extLst>
              <a:ext uri="{FF2B5EF4-FFF2-40B4-BE49-F238E27FC236}">
                <a16:creationId xmlns=""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cxnSp>
        <p:nvCxnSpPr>
          <p:cNvPr id="14" name="Straight Connector 13">
            <a:extLst>
              <a:ext uri="{FF2B5EF4-FFF2-40B4-BE49-F238E27FC236}">
                <a16:creationId xmlns=""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24" name="Rectangle 23" descr="Brush stroke spot">
            <a:extLst>
              <a:ext uri="{FF2B5EF4-FFF2-40B4-BE49-F238E27FC236}">
                <a16:creationId xmlns=""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36" name="Text Placeholder 3">
            <a:extLst>
              <a:ext uri="{FF2B5EF4-FFF2-40B4-BE49-F238E27FC236}">
                <a16:creationId xmlns=""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cxnSp>
        <p:nvCxnSpPr>
          <p:cNvPr id="38" name="Straight Connector 37">
            <a:extLst>
              <a:ext uri="{FF2B5EF4-FFF2-40B4-BE49-F238E27FC236}">
                <a16:creationId xmlns=""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42" name="Text Placeholder 3">
            <a:extLst>
              <a:ext uri="{FF2B5EF4-FFF2-40B4-BE49-F238E27FC236}">
                <a16:creationId xmlns=""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44" name="Picture Placeholder 7">
            <a:extLst>
              <a:ext uri="{FF2B5EF4-FFF2-40B4-BE49-F238E27FC236}">
                <a16:creationId xmlns=""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smtClean="0"/>
              <a:t>Click icon to add picture</a:t>
            </a:r>
            <a:endParaRPr lang="en-US" noProof="0" dirty="0"/>
          </a:p>
        </p:txBody>
      </p:sp>
      <p:sp>
        <p:nvSpPr>
          <p:cNvPr id="46" name="Picture Placeholder 7">
            <a:extLst>
              <a:ext uri="{FF2B5EF4-FFF2-40B4-BE49-F238E27FC236}">
                <a16:creationId xmlns=""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7" name="Text Placeholder 3">
            <a:extLst>
              <a:ext uri="{FF2B5EF4-FFF2-40B4-BE49-F238E27FC236}">
                <a16:creationId xmlns=""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8" name="Text Placeholder 12">
            <a:extLst>
              <a:ext uri="{FF2B5EF4-FFF2-40B4-BE49-F238E27FC236}">
                <a16:creationId xmlns=""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8" name="Rectangle 17">
            <a:extLst>
              <a:ext uri="{FF2B5EF4-FFF2-40B4-BE49-F238E27FC236}">
                <a16:creationId xmlns=""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smtClean="0"/>
              <a:t>Click icon to add picture</a:t>
            </a:r>
            <a:endParaRPr lang="en-US" noProof="0" dirty="0"/>
          </a:p>
        </p:txBody>
      </p:sp>
      <p:sp>
        <p:nvSpPr>
          <p:cNvPr id="22" name="Rectangle 21">
            <a:extLst>
              <a:ext uri="{FF2B5EF4-FFF2-40B4-BE49-F238E27FC236}">
                <a16:creationId xmlns=""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smtClean="0"/>
              <a:t>Click icon to add picture</a:t>
            </a:r>
            <a:endParaRPr lang="en-US" noProof="0" dirty="0"/>
          </a:p>
        </p:txBody>
      </p:sp>
      <p:sp>
        <p:nvSpPr>
          <p:cNvPr id="24" name="Text Placeholder 3">
            <a:extLst>
              <a:ext uri="{FF2B5EF4-FFF2-40B4-BE49-F238E27FC236}">
                <a16:creationId xmlns=""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7" name="Text Placeholder 3">
            <a:extLst>
              <a:ext uri="{FF2B5EF4-FFF2-40B4-BE49-F238E27FC236}">
                <a16:creationId xmlns=""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31" name="Text Placeholder 3">
            <a:extLst>
              <a:ext uri="{FF2B5EF4-FFF2-40B4-BE49-F238E27FC236}">
                <a16:creationId xmlns=""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4" name="Picture Placeholder 7">
            <a:extLst>
              <a:ext uri="{FF2B5EF4-FFF2-40B4-BE49-F238E27FC236}">
                <a16:creationId xmlns=""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a:extLst>
              <a:ext uri="{FF2B5EF4-FFF2-40B4-BE49-F238E27FC236}">
                <a16:creationId xmlns=""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pPr/>
              <a:t>8/18/2020</a:t>
            </a:fld>
            <a:endParaRPr lang="en-US" noProof="0" dirty="0"/>
          </a:p>
        </p:txBody>
      </p:sp>
      <p:sp>
        <p:nvSpPr>
          <p:cNvPr id="5" name="Footer Placeholder 4">
            <a:extLst>
              <a:ext uri="{FF2B5EF4-FFF2-40B4-BE49-F238E27FC236}">
                <a16:creationId xmlns=""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8/18/2020</a:t>
            </a:fld>
            <a:endParaRPr lang="en-US" noProof="0" dirty="0"/>
          </a:p>
        </p:txBody>
      </p:sp>
      <p:sp>
        <p:nvSpPr>
          <p:cNvPr id="4" name="Footer Placeholder 3">
            <a:extLst>
              <a:ext uri="{FF2B5EF4-FFF2-40B4-BE49-F238E27FC236}">
                <a16:creationId xmlns=""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8" name="Oval 7">
            <a:extLst>
              <a:ext uri="{FF2B5EF4-FFF2-40B4-BE49-F238E27FC236}">
                <a16:creationId xmlns=""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smtClean="0"/>
              <a:t>Click to edit Master text styles</a:t>
            </a:r>
          </a:p>
        </p:txBody>
      </p:sp>
    </p:spTree>
    <p:extLst>
      <p:ext uri="{BB962C8B-B14F-4D97-AF65-F5344CB8AC3E}">
        <p14:creationId xmlns=""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8" name="Content Placeholder 2">
            <a:extLst>
              <a:ext uri="{FF2B5EF4-FFF2-40B4-BE49-F238E27FC236}">
                <a16:creationId xmlns=""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Click to edit Master text styles</a:t>
            </a:r>
          </a:p>
        </p:txBody>
      </p:sp>
      <p:sp>
        <p:nvSpPr>
          <p:cNvPr id="4" name="Date Placeholder 3">
            <a:extLst>
              <a:ext uri="{FF2B5EF4-FFF2-40B4-BE49-F238E27FC236}">
                <a16:creationId xmlns=""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pPr/>
              <a:t>8/18/2020</a:t>
            </a:fld>
            <a:endParaRPr lang="en-US" noProof="0" dirty="0"/>
          </a:p>
        </p:txBody>
      </p:sp>
      <p:sp>
        <p:nvSpPr>
          <p:cNvPr id="5" name="Footer Placeholder 4">
            <a:extLst>
              <a:ext uri="{FF2B5EF4-FFF2-40B4-BE49-F238E27FC236}">
                <a16:creationId xmlns=""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9" name="Content Placeholder 2">
            <a:extLst>
              <a:ext uri="{FF2B5EF4-FFF2-40B4-BE49-F238E27FC236}">
                <a16:creationId xmlns=""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3">
            <a:extLst>
              <a:ext uri="{FF2B5EF4-FFF2-40B4-BE49-F238E27FC236}">
                <a16:creationId xmlns=""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9" name="Text Placeholder 2">
            <a:extLst>
              <a:ext uri="{FF2B5EF4-FFF2-40B4-BE49-F238E27FC236}">
                <a16:creationId xmlns=""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Content Placeholder 3">
            <a:extLst>
              <a:ext uri="{FF2B5EF4-FFF2-40B4-BE49-F238E27FC236}">
                <a16:creationId xmlns=""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4">
            <a:extLst>
              <a:ext uri="{FF2B5EF4-FFF2-40B4-BE49-F238E27FC236}">
                <a16:creationId xmlns=""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2" name="Content Placeholder 5">
            <a:extLst>
              <a:ext uri="{FF2B5EF4-FFF2-40B4-BE49-F238E27FC236}">
                <a16:creationId xmlns=""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9" name="Rectangle 8" descr="Brush stroke spot">
            <a:extLst>
              <a:ext uri="{FF2B5EF4-FFF2-40B4-BE49-F238E27FC236}">
                <a16:creationId xmlns=""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smtClean="0"/>
              <a:t>Click to edit Master title style</a:t>
            </a:r>
            <a:endParaRPr lang="en-US" noProof="0"/>
          </a:p>
        </p:txBody>
      </p:sp>
      <p:sp>
        <p:nvSpPr>
          <p:cNvPr id="11" name="Text Placeholder 3">
            <a:extLst>
              <a:ext uri="{FF2B5EF4-FFF2-40B4-BE49-F238E27FC236}">
                <a16:creationId xmlns=""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2" name="Content Placeholder 2">
            <a:extLst>
              <a:ext uri="{FF2B5EF4-FFF2-40B4-BE49-F238E27FC236}">
                <a16:creationId xmlns=""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9" name="Rectangle 8" descr="Brush stroke spot">
            <a:extLst>
              <a:ext uri="{FF2B5EF4-FFF2-40B4-BE49-F238E27FC236}">
                <a16:creationId xmlns=""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smtClean="0"/>
              <a:t>Click to edit Master title style</a:t>
            </a:r>
            <a:endParaRPr lang="en-US" noProof="0"/>
          </a:p>
        </p:txBody>
      </p:sp>
      <p:sp>
        <p:nvSpPr>
          <p:cNvPr id="11" name="Text Placeholder 3">
            <a:extLst>
              <a:ext uri="{FF2B5EF4-FFF2-40B4-BE49-F238E27FC236}">
                <a16:creationId xmlns=""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13" name="Picture Placeholder 2">
            <a:extLst>
              <a:ext uri="{FF2B5EF4-FFF2-40B4-BE49-F238E27FC236}">
                <a16:creationId xmlns=""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4" name="Text Placeholder 3">
            <a:extLst>
              <a:ext uri="{FF2B5EF4-FFF2-40B4-BE49-F238E27FC236}">
                <a16:creationId xmlns=""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smtClean="0"/>
              <a:t>Click to edit Master text styles</a:t>
            </a:r>
          </a:p>
        </p:txBody>
      </p:sp>
    </p:spTree>
    <p:extLst>
      <p:ext uri="{BB962C8B-B14F-4D97-AF65-F5344CB8AC3E}">
        <p14:creationId xmlns="" xmlns:p14="http://schemas.microsoft.com/office/powerpoint/2010/main"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pPr/>
              <a:t>8/18/2020</a:t>
            </a:fld>
            <a:endParaRPr lang="en-US" noProof="0" dirty="0"/>
          </a:p>
        </p:txBody>
      </p:sp>
      <p:sp>
        <p:nvSpPr>
          <p:cNvPr id="3" name="Footer Placeholder 2">
            <a:extLst>
              <a:ext uri="{FF2B5EF4-FFF2-40B4-BE49-F238E27FC236}">
                <a16:creationId xmlns=""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smtClean="0"/>
              <a:t>Click to edit Master text styles</a:t>
            </a:r>
          </a:p>
        </p:txBody>
      </p:sp>
      <p:sp>
        <p:nvSpPr>
          <p:cNvPr id="6" name="Footer Placeholder 5">
            <a:extLst>
              <a:ext uri="{FF2B5EF4-FFF2-40B4-BE49-F238E27FC236}">
                <a16:creationId xmlns=""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10" name="Oval 9">
            <a:extLst>
              <a:ext uri="{FF2B5EF4-FFF2-40B4-BE49-F238E27FC236}">
                <a16:creationId xmlns=""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1" name="Oval 10">
            <a:extLst>
              <a:ext uri="{FF2B5EF4-FFF2-40B4-BE49-F238E27FC236}">
                <a16:creationId xmlns=""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p:txBody>
      </p:sp>
    </p:spTree>
    <p:extLst>
      <p:ext uri="{BB962C8B-B14F-4D97-AF65-F5344CB8AC3E}">
        <p14:creationId xmlns=""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 xmlns:a16="http://schemas.microsoft.com/office/drawing/2014/main"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pPr/>
              <a:t>8/18/2020</a:t>
            </a:fld>
            <a:endParaRPr lang="en-US" noProof="0" dirty="0"/>
          </a:p>
        </p:txBody>
      </p:sp>
      <p:sp>
        <p:nvSpPr>
          <p:cNvPr id="5" name="Footer Placeholder 4">
            <a:extLst>
              <a:ext uri="{FF2B5EF4-FFF2-40B4-BE49-F238E27FC236}">
                <a16:creationId xmlns=""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7" name="Rectangle 6" descr="Brush stroke spot">
            <a:extLst>
              <a:ext uri="{FF2B5EF4-FFF2-40B4-BE49-F238E27FC236}">
                <a16:creationId xmlns=""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20" name="Oval 19">
            <a:extLst>
              <a:ext uri="{FF2B5EF4-FFF2-40B4-BE49-F238E27FC236}">
                <a16:creationId xmlns=""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24" name="Oval 23">
            <a:extLst>
              <a:ext uri="{FF2B5EF4-FFF2-40B4-BE49-F238E27FC236}">
                <a16:creationId xmlns=""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4" name="Oval 33">
            <a:extLst>
              <a:ext uri="{FF2B5EF4-FFF2-40B4-BE49-F238E27FC236}">
                <a16:creationId xmlns=""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5" name="Picture Placeholder 81" descr="Glass icon">
            <a:extLst>
              <a:ext uri="{FF2B5EF4-FFF2-40B4-BE49-F238E27FC236}">
                <a16:creationId xmlns="" xmlns:a16="http://schemas.microsoft.com/office/drawing/2014/main" id="{B3682957-0496-44A8-9D25-2C8CF6C44DA8}"/>
              </a:ext>
            </a:extLst>
          </p:cNvPr>
          <p:cNvSpPr>
            <a:spLocks noGrp="1"/>
          </p:cNvSpPr>
          <p:nvPr>
            <p:ph type="pic" sz="quarter" idx="47"/>
          </p:nvPr>
        </p:nvSpPr>
        <p:spPr>
          <a:xfrm>
            <a:off x="6513230" y="4259099"/>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6" name="Oval 35">
            <a:extLst>
              <a:ext uri="{FF2B5EF4-FFF2-40B4-BE49-F238E27FC236}">
                <a16:creationId xmlns="" xmlns:a16="http://schemas.microsoft.com/office/drawing/2014/main"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1" name="Text Placeholder 40">
            <a:extLst>
              <a:ext uri="{FF2B5EF4-FFF2-40B4-BE49-F238E27FC236}">
                <a16:creationId xmlns=""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smtClean="0"/>
              <a:t>Click to edit Master text styles</a:t>
            </a:r>
          </a:p>
        </p:txBody>
      </p:sp>
      <p:sp>
        <p:nvSpPr>
          <p:cNvPr id="42" name="Text Placeholder 40">
            <a:extLst>
              <a:ext uri="{FF2B5EF4-FFF2-40B4-BE49-F238E27FC236}">
                <a16:creationId xmlns=""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44" name="Text Placeholder 40">
            <a:extLst>
              <a:ext uri="{FF2B5EF4-FFF2-40B4-BE49-F238E27FC236}">
                <a16:creationId xmlns=""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smtClean="0"/>
              <a:t>Click to edit Master text styles</a:t>
            </a:r>
          </a:p>
        </p:txBody>
      </p:sp>
      <p:sp>
        <p:nvSpPr>
          <p:cNvPr id="45" name="Text Placeholder 40">
            <a:extLst>
              <a:ext uri="{FF2B5EF4-FFF2-40B4-BE49-F238E27FC236}">
                <a16:creationId xmlns=""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47" name="Text Placeholder 40">
            <a:extLst>
              <a:ext uri="{FF2B5EF4-FFF2-40B4-BE49-F238E27FC236}">
                <a16:creationId xmlns=""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smtClean="0"/>
              <a:t>Click to edit Master text styles</a:t>
            </a:r>
          </a:p>
        </p:txBody>
      </p:sp>
      <p:sp>
        <p:nvSpPr>
          <p:cNvPr id="48" name="Text Placeholder 40">
            <a:extLst>
              <a:ext uri="{FF2B5EF4-FFF2-40B4-BE49-F238E27FC236}">
                <a16:creationId xmlns=""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49" name="Text Placeholder 40">
            <a:extLst>
              <a:ext uri="{FF2B5EF4-FFF2-40B4-BE49-F238E27FC236}">
                <a16:creationId xmlns=""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smtClean="0"/>
              <a:t>Click to edit Master text styles</a:t>
            </a:r>
          </a:p>
        </p:txBody>
      </p:sp>
      <p:sp>
        <p:nvSpPr>
          <p:cNvPr id="50" name="Text Placeholder 40">
            <a:extLst>
              <a:ext uri="{FF2B5EF4-FFF2-40B4-BE49-F238E27FC236}">
                <a16:creationId xmlns=""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51" name="Picture Placeholder 2">
            <a:extLst>
              <a:ext uri="{FF2B5EF4-FFF2-40B4-BE49-F238E27FC236}">
                <a16:creationId xmlns=""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smtClean="0"/>
              <a:t>Click icon to add picture</a:t>
            </a:r>
            <a:endParaRPr lang="en-US" noProof="0" dirty="0"/>
          </a:p>
        </p:txBody>
      </p:sp>
      <p:sp>
        <p:nvSpPr>
          <p:cNvPr id="2" name="Title 1">
            <a:extLst>
              <a:ext uri="{FF2B5EF4-FFF2-40B4-BE49-F238E27FC236}">
                <a16:creationId xmlns=""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pPr/>
              <a:t>8/18/2020</a:t>
            </a:fld>
            <a:endParaRPr lang="en-US" noProof="0" dirty="0"/>
          </a:p>
        </p:txBody>
      </p:sp>
      <p:sp>
        <p:nvSpPr>
          <p:cNvPr id="5" name="Footer Placeholder 4">
            <a:extLst>
              <a:ext uri="{FF2B5EF4-FFF2-40B4-BE49-F238E27FC236}">
                <a16:creationId xmlns=""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16" name="Picture Placeholder 81" descr="Glass icon">
            <a:extLst>
              <a:ext uri="{FF2B5EF4-FFF2-40B4-BE49-F238E27FC236}">
                <a16:creationId xmlns=""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3" name="Picture Placeholder 81" descr="Glass icon">
            <a:extLst>
              <a:ext uri="{FF2B5EF4-FFF2-40B4-BE49-F238E27FC236}">
                <a16:creationId xmlns=""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cxnSp>
        <p:nvCxnSpPr>
          <p:cNvPr id="37" name="Straight Connector 36">
            <a:extLst>
              <a:ext uri="{FF2B5EF4-FFF2-40B4-BE49-F238E27FC236}">
                <a16:creationId xmlns=""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smtClean="0"/>
              <a:t>Click to edit Master text styles</a:t>
            </a:r>
          </a:p>
        </p:txBody>
      </p:sp>
      <p:sp>
        <p:nvSpPr>
          <p:cNvPr id="42" name="Text Placeholder 40">
            <a:extLst>
              <a:ext uri="{FF2B5EF4-FFF2-40B4-BE49-F238E27FC236}">
                <a16:creationId xmlns=""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smtClean="0"/>
              <a:t>Click to edit Master text styles</a:t>
            </a:r>
          </a:p>
        </p:txBody>
      </p:sp>
      <p:sp>
        <p:nvSpPr>
          <p:cNvPr id="48" name="Text Placeholder 40">
            <a:extLst>
              <a:ext uri="{FF2B5EF4-FFF2-40B4-BE49-F238E27FC236}">
                <a16:creationId xmlns=""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8/18/2020</a:t>
            </a:fld>
            <a:endParaRPr lang="en-US" noProof="0" dirty="0"/>
          </a:p>
        </p:txBody>
      </p:sp>
      <p:sp>
        <p:nvSpPr>
          <p:cNvPr id="4" name="Footer Placeholder 3">
            <a:extLst>
              <a:ext uri="{FF2B5EF4-FFF2-40B4-BE49-F238E27FC236}">
                <a16:creationId xmlns=""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
        <p:nvSpPr>
          <p:cNvPr id="8" name="Oval 7">
            <a:extLst>
              <a:ext uri="{FF2B5EF4-FFF2-40B4-BE49-F238E27FC236}">
                <a16:creationId xmlns=""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smtClean="0"/>
              <a:t>Click icon to add picture</a:t>
            </a:r>
            <a:endParaRPr lang="en-US" noProof="0" dirty="0"/>
          </a:p>
        </p:txBody>
      </p:sp>
      <p:cxnSp>
        <p:nvCxnSpPr>
          <p:cNvPr id="14" name="Straight Connector 13">
            <a:extLst>
              <a:ext uri="{FF2B5EF4-FFF2-40B4-BE49-F238E27FC236}">
                <a16:creationId xmlns=""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smtClean="0"/>
              <a:t>Click to edit Master text styles</a:t>
            </a:r>
          </a:p>
        </p:txBody>
      </p:sp>
      <p:sp>
        <p:nvSpPr>
          <p:cNvPr id="4" name="Content Placeholder 3">
            <a:extLst>
              <a:ext uri="{FF2B5EF4-FFF2-40B4-BE49-F238E27FC236}">
                <a16:creationId xmlns=""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smtClean="0"/>
              <a:t>Click to edit Master text styles</a:t>
            </a:r>
          </a:p>
        </p:txBody>
      </p:sp>
      <p:sp>
        <p:nvSpPr>
          <p:cNvPr id="5" name="Date Placeholder 4">
            <a:extLst>
              <a:ext uri="{FF2B5EF4-FFF2-40B4-BE49-F238E27FC236}">
                <a16:creationId xmlns=""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pPr/>
              <a:t>8/18/2020</a:t>
            </a:fld>
            <a:endParaRPr lang="en-US" noProof="0" dirty="0"/>
          </a:p>
        </p:txBody>
      </p:sp>
      <p:sp>
        <p:nvSpPr>
          <p:cNvPr id="6" name="Footer Placeholder 5">
            <a:extLst>
              <a:ext uri="{FF2B5EF4-FFF2-40B4-BE49-F238E27FC236}">
                <a16:creationId xmlns=""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4" name="Text Placeholder 40">
            <a:extLst>
              <a:ext uri="{FF2B5EF4-FFF2-40B4-BE49-F238E27FC236}">
                <a16:creationId xmlns=""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17" name="Content Placeholder 3">
            <a:extLst>
              <a:ext uri="{FF2B5EF4-FFF2-40B4-BE49-F238E27FC236}">
                <a16:creationId xmlns=""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smtClean="0"/>
              <a:t>Click to edit Master text styles</a:t>
            </a:r>
          </a:p>
        </p:txBody>
      </p:sp>
      <p:sp>
        <p:nvSpPr>
          <p:cNvPr id="19" name="Text Placeholder 40">
            <a:extLst>
              <a:ext uri="{FF2B5EF4-FFF2-40B4-BE49-F238E27FC236}">
                <a16:creationId xmlns=""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20" name="Text Placeholder 40">
            <a:extLst>
              <a:ext uri="{FF2B5EF4-FFF2-40B4-BE49-F238E27FC236}">
                <a16:creationId xmlns=""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Click to edit Master text styles</a:t>
            </a:r>
          </a:p>
        </p:txBody>
      </p:sp>
      <p:sp>
        <p:nvSpPr>
          <p:cNvPr id="21" name="Picture Placeholder 2">
            <a:extLst>
              <a:ext uri="{FF2B5EF4-FFF2-40B4-BE49-F238E27FC236}">
                <a16:creationId xmlns=""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8/18/2020</a:t>
            </a:fld>
            <a:endParaRPr lang="en-US" noProof="0" dirty="0"/>
          </a:p>
        </p:txBody>
      </p:sp>
      <p:sp>
        <p:nvSpPr>
          <p:cNvPr id="5" name="Footer Placeholder 4">
            <a:extLst>
              <a:ext uri="{FF2B5EF4-FFF2-40B4-BE49-F238E27FC236}">
                <a16:creationId xmlns=""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 xmlns:a16="http://schemas.microsoft.com/office/drawing/2014/main" id="{AA0AC1CF-7888-4B0B-B751-F9C83F4B7C06}"/>
              </a:ext>
            </a:extLst>
          </p:cNvPr>
          <p:cNvSpPr/>
          <p:nvPr/>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34.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26.jpeg"/><Relationship Id="rId4" Type="http://schemas.openxmlformats.org/officeDocument/2006/relationships/image" Target="../media/image34.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1.xml"/><Relationship Id="rId5" Type="http://schemas.openxmlformats.org/officeDocument/2006/relationships/image" Target="../media/image26.jpe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26.jpe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zim9087/Coursera_Capstone/blob/master/FA_2%20%281%29.ipynb" TargetMode="External"/><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6.jpeg"/><Relationship Id="rId4"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7.png"/><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10" Type="http://schemas.openxmlformats.org/officeDocument/2006/relationships/image" Target="../media/image26.jpeg"/><Relationship Id="rId4" Type="http://schemas.openxmlformats.org/officeDocument/2006/relationships/image" Target="../media/image36.svg"/><Relationship Id="rId9" Type="http://schemas.openxmlformats.org/officeDocument/2006/relationships/image" Target="../media/image34.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6.jpeg"/><Relationship Id="rId4" Type="http://schemas.openxmlformats.org/officeDocument/2006/relationships/image" Target="../media/image3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26.jpeg"/><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6.jpeg"/><Relationship Id="rId4" Type="http://schemas.openxmlformats.org/officeDocument/2006/relationships/image" Target="../media/image34.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32.png"/><Relationship Id="rId5" Type="http://schemas.openxmlformats.org/officeDocument/2006/relationships/image" Target="../media/image26.jpeg"/><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ompany logo">
            <a:extLst>
              <a:ext uri="{FF2B5EF4-FFF2-40B4-BE49-F238E27FC236}">
                <a16:creationId xmlns="" xmlns:a16="http://schemas.microsoft.com/office/drawing/2014/main" id="{9770F097-FCA0-4C75-9178-DECBA8E92908}"/>
              </a:ext>
            </a:extLst>
          </p:cNvPr>
          <p:cNvPicPr>
            <a:picLocks noGrp="1" noChangeAspect="1"/>
          </p:cNvPicPr>
          <p:nvPr>
            <p:ph type="pic" sz="quarter" idx="14"/>
          </p:nvPr>
        </p:nvPicPr>
        <p:blipFill>
          <a:blip r:embed="rId3">
            <a:extLst>
              <a:ext uri="{96DAC541-7B7A-43D3-8B79-37D633B846F1}">
                <asvg:svgBlip xmlns="" xmlns:asvg="http://schemas.microsoft.com/office/drawing/2016/SVG/main" r:embed="rId4"/>
              </a:ext>
            </a:extLst>
          </a:blip>
          <a:srcRect t="131" b="131"/>
          <a:stretch>
            <a:fillRect/>
          </a:stretch>
        </p:blipFill>
        <p:spPr/>
      </p:pic>
      <p:sp>
        <p:nvSpPr>
          <p:cNvPr id="4" name="Title 3">
            <a:extLst>
              <a:ext uri="{FF2B5EF4-FFF2-40B4-BE49-F238E27FC236}">
                <a16:creationId xmlns="" xmlns:a16="http://schemas.microsoft.com/office/drawing/2014/main" id="{55023858-1A32-4776-924F-C80E5993B75E}"/>
              </a:ext>
            </a:extLst>
          </p:cNvPr>
          <p:cNvSpPr>
            <a:spLocks noGrp="1"/>
          </p:cNvSpPr>
          <p:nvPr>
            <p:ph type="ctrTitle"/>
          </p:nvPr>
        </p:nvSpPr>
        <p:spPr/>
        <p:txBody>
          <a:bodyPr>
            <a:normAutofit/>
          </a:bodyPr>
          <a:lstStyle/>
          <a:p>
            <a:r>
              <a:rPr lang="en-US" sz="4000" dirty="0" smtClean="0"/>
              <a:t>Flavors of Punjab</a:t>
            </a:r>
            <a:endParaRPr lang="en-US" sz="4000" dirty="0"/>
          </a:p>
        </p:txBody>
      </p:sp>
      <p:sp>
        <p:nvSpPr>
          <p:cNvPr id="3" name="Subtitle 2">
            <a:extLst>
              <a:ext uri="{FF2B5EF4-FFF2-40B4-BE49-F238E27FC236}">
                <a16:creationId xmlns="" xmlns:a16="http://schemas.microsoft.com/office/drawing/2014/main" id="{7C9214AA-7CAA-486F-B94C-0576CD3DC115}"/>
              </a:ext>
            </a:extLst>
          </p:cNvPr>
          <p:cNvSpPr>
            <a:spLocks noGrp="1"/>
          </p:cNvSpPr>
          <p:nvPr>
            <p:ph type="subTitle" idx="15"/>
          </p:nvPr>
        </p:nvSpPr>
        <p:spPr/>
        <p:txBody>
          <a:bodyPr/>
          <a:lstStyle/>
          <a:p>
            <a:r>
              <a:rPr lang="en-US" dirty="0" smtClean="0"/>
              <a:t>Pride of the Punjabi Palate</a:t>
            </a:r>
            <a:endParaRPr lang="en-US" dirty="0"/>
          </a:p>
        </p:txBody>
      </p:sp>
      <p:sp>
        <p:nvSpPr>
          <p:cNvPr id="7" name="Slide Number Placeholder 6">
            <a:extLst>
              <a:ext uri="{FF2B5EF4-FFF2-40B4-BE49-F238E27FC236}">
                <a16:creationId xmlns="" xmlns:a16="http://schemas.microsoft.com/office/drawing/2014/main" id="{51F78032-7158-4F74-BDAC-C1E06036B7A3}"/>
              </a:ext>
            </a:extLst>
          </p:cNvPr>
          <p:cNvSpPr>
            <a:spLocks noGrp="1"/>
          </p:cNvSpPr>
          <p:nvPr>
            <p:ph type="sldNum" sz="quarter" idx="12"/>
          </p:nvPr>
        </p:nvSpPr>
        <p:spPr/>
        <p:txBody>
          <a:bodyPr/>
          <a:lstStyle/>
          <a:p>
            <a:fld id="{F470E458-E7C2-4395-B75D-476A174CEE45}" type="slidenum">
              <a:rPr lang="en-US" smtClean="0"/>
              <a:pPr/>
              <a:t>1</a:t>
            </a:fld>
            <a:endParaRPr lang="en-US" dirty="0"/>
          </a:p>
        </p:txBody>
      </p:sp>
      <p:pic>
        <p:nvPicPr>
          <p:cNvPr id="8" name="Picture 7" descr="logo.jpg"/>
          <p:cNvPicPr>
            <a:picLocks noChangeAspect="1"/>
          </p:cNvPicPr>
          <p:nvPr/>
        </p:nvPicPr>
        <p:blipFill>
          <a:blip r:embed="rId5"/>
          <a:stretch>
            <a:fillRect/>
          </a:stretch>
        </p:blipFill>
        <p:spPr>
          <a:xfrm>
            <a:off x="4953000" y="1628775"/>
            <a:ext cx="2133600" cy="1657350"/>
          </a:xfrm>
          <a:prstGeom prst="rect">
            <a:avLst/>
          </a:prstGeom>
        </p:spPr>
      </p:pic>
    </p:spTree>
    <p:extLst>
      <p:ext uri="{BB962C8B-B14F-4D97-AF65-F5344CB8AC3E}">
        <p14:creationId xmlns="" xmlns:p14="http://schemas.microsoft.com/office/powerpoint/2010/main" val="239822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C0997-E006-463A-9350-DD3AC560877D}"/>
              </a:ext>
            </a:extLst>
          </p:cNvPr>
          <p:cNvSpPr>
            <a:spLocks noGrp="1"/>
          </p:cNvSpPr>
          <p:nvPr>
            <p:ph type="title"/>
          </p:nvPr>
        </p:nvSpPr>
        <p:spPr>
          <a:xfrm>
            <a:off x="838206" y="409575"/>
            <a:ext cx="10515600" cy="1052513"/>
          </a:xfrm>
        </p:spPr>
        <p:txBody>
          <a:bodyPr>
            <a:normAutofit/>
          </a:bodyPr>
          <a:lstStyle/>
          <a:p>
            <a:r>
              <a:rPr lang="en-US" sz="2800" dirty="0"/>
              <a:t>CASE </a:t>
            </a:r>
            <a:r>
              <a:rPr lang="en-US" sz="2800" dirty="0" smtClean="0"/>
              <a:t>STUDY : </a:t>
            </a:r>
            <a:r>
              <a:rPr lang="en-US" sz="2800" dirty="0" smtClean="0"/>
              <a:t> Maps </a:t>
            </a:r>
            <a:r>
              <a:rPr lang="en-US" sz="2800" dirty="0" smtClean="0"/>
              <a:t>showing Distribution of </a:t>
            </a:r>
            <a:r>
              <a:rPr lang="en-US" sz="2800" dirty="0" smtClean="0"/>
              <a:t>Restaurants</a:t>
            </a:r>
            <a:endParaRPr lang="en-US" sz="2800" dirty="0"/>
          </a:p>
        </p:txBody>
      </p:sp>
      <p:sp>
        <p:nvSpPr>
          <p:cNvPr id="4" name="Subtitle 3">
            <a:extLst>
              <a:ext uri="{FF2B5EF4-FFF2-40B4-BE49-F238E27FC236}">
                <a16:creationId xmlns="" xmlns:a16="http://schemas.microsoft.com/office/drawing/2014/main" id="{300E0EF3-BAF0-4374-A9FC-F74CF69E8C75}"/>
              </a:ext>
            </a:extLst>
          </p:cNvPr>
          <p:cNvSpPr>
            <a:spLocks noGrp="1"/>
          </p:cNvSpPr>
          <p:nvPr>
            <p:ph type="subTitle" idx="15"/>
          </p:nvPr>
        </p:nvSpPr>
        <p:spPr/>
        <p:txBody>
          <a:bodyPr/>
          <a:lstStyle/>
          <a:p>
            <a:r>
              <a:rPr lang="en-US" dirty="0" smtClean="0"/>
              <a:t>Battle of Neighborhoods</a:t>
            </a:r>
            <a:endParaRPr lang="en-US" dirty="0"/>
          </a:p>
        </p:txBody>
      </p:sp>
      <p:sp>
        <p:nvSpPr>
          <p:cNvPr id="6" name="Text Placeholder 5">
            <a:extLst>
              <a:ext uri="{FF2B5EF4-FFF2-40B4-BE49-F238E27FC236}">
                <a16:creationId xmlns="" xmlns:a16="http://schemas.microsoft.com/office/drawing/2014/main" id="{3AB40AA1-2AEE-4C96-9B5A-4FF878388833}"/>
              </a:ext>
            </a:extLst>
          </p:cNvPr>
          <p:cNvSpPr>
            <a:spLocks noGrp="1"/>
          </p:cNvSpPr>
          <p:nvPr>
            <p:ph type="body" sz="half" idx="90"/>
          </p:nvPr>
        </p:nvSpPr>
        <p:spPr>
          <a:xfrm>
            <a:off x="838200" y="2143125"/>
            <a:ext cx="4891812" cy="3305835"/>
          </a:xfrm>
        </p:spPr>
        <p:txBody>
          <a:bodyPr/>
          <a:lstStyle/>
          <a:p>
            <a:pPr algn="ctr"/>
            <a:r>
              <a:rPr smtClean="0"/>
              <a:t> </a:t>
            </a:r>
            <a:r>
              <a:rPr b="1" smtClean="0"/>
              <a:t>Scarborough</a:t>
            </a:r>
            <a:endParaRPr lang="en-US" b="1" dirty="0"/>
          </a:p>
        </p:txBody>
      </p:sp>
      <p:sp>
        <p:nvSpPr>
          <p:cNvPr id="7" name="Text Placeholder 6">
            <a:extLst>
              <a:ext uri="{FF2B5EF4-FFF2-40B4-BE49-F238E27FC236}">
                <a16:creationId xmlns="" xmlns:a16="http://schemas.microsoft.com/office/drawing/2014/main" id="{4D412DCA-756A-4F42-A884-5BB7B8146B0E}"/>
              </a:ext>
            </a:extLst>
          </p:cNvPr>
          <p:cNvSpPr>
            <a:spLocks noGrp="1"/>
          </p:cNvSpPr>
          <p:nvPr>
            <p:ph type="body" sz="quarter" idx="91"/>
          </p:nvPr>
        </p:nvSpPr>
        <p:spPr>
          <a:xfrm>
            <a:off x="6574728" y="2133600"/>
            <a:ext cx="4891812" cy="3315359"/>
          </a:xfrm>
        </p:spPr>
        <p:txBody>
          <a:bodyPr/>
          <a:lstStyle/>
          <a:p>
            <a:pPr algn="ctr">
              <a:buNone/>
            </a:pPr>
            <a:r>
              <a:rPr lang="en-US" b="1" dirty="0" smtClean="0"/>
              <a:t>Greater Toronto</a:t>
            </a:r>
          </a:p>
          <a:p>
            <a:pPr>
              <a:buNone/>
            </a:pPr>
            <a:endParaRPr lang="en-US" dirty="0"/>
          </a:p>
        </p:txBody>
      </p:sp>
      <p:pic>
        <p:nvPicPr>
          <p:cNvPr id="9" name="Picture Placeholder 8" descr="Company logo">
            <a:extLst>
              <a:ext uri="{FF2B5EF4-FFF2-40B4-BE49-F238E27FC236}">
                <a16:creationId xmlns="" xmlns:a16="http://schemas.microsoft.com/office/drawing/2014/main" id="{92E2D809-44CE-48B7-A53A-77C4E3C84598}"/>
              </a:ext>
            </a:extLst>
          </p:cNvPr>
          <p:cNvPicPr>
            <a:picLocks noGrp="1" noChangeAspect="1"/>
          </p:cNvPicPr>
          <p:nvPr>
            <p:ph type="pic" sz="quarter" idx="56"/>
          </p:nvPr>
        </p:nvPicPr>
        <p:blipFill>
          <a:blip r:embed="rId3">
            <a:extLst>
              <a:ext uri="{96DAC541-7B7A-43D3-8B79-37D633B846F1}">
                <asvg:svgBlip xmlns="" xmlns:asvg="http://schemas.microsoft.com/office/drawing/2016/SVG/main" r:embed="rId4"/>
              </a:ext>
            </a:extLst>
          </a:blip>
          <a:srcRect t="655" b="655"/>
          <a:stretch>
            <a:fillRect/>
          </a:stretch>
        </p:blipFill>
        <p:spPr/>
      </p:pic>
      <p:sp>
        <p:nvSpPr>
          <p:cNvPr id="3" name="Slide Number Placeholder 2">
            <a:extLst>
              <a:ext uri="{FF2B5EF4-FFF2-40B4-BE49-F238E27FC236}">
                <a16:creationId xmlns="" xmlns:a16="http://schemas.microsoft.com/office/drawing/2014/main" id="{ABC1465D-5BE7-401D-85EE-AFA945557E9D}"/>
              </a:ext>
            </a:extLst>
          </p:cNvPr>
          <p:cNvSpPr>
            <a:spLocks noGrp="1"/>
          </p:cNvSpPr>
          <p:nvPr>
            <p:ph type="sldNum" sz="quarter" idx="12"/>
          </p:nvPr>
        </p:nvSpPr>
        <p:spPr/>
        <p:txBody>
          <a:bodyPr/>
          <a:lstStyle/>
          <a:p>
            <a:r>
              <a:rPr lang="en-US" dirty="0" smtClean="0"/>
              <a:t>0</a:t>
            </a:r>
            <a:fld id="{F470E458-E7C2-4395-B75D-476A174CEE45}" type="slidenum">
              <a:rPr lang="en-US" smtClean="0"/>
              <a:pPr/>
              <a:t>10</a:t>
            </a:fld>
            <a:endParaRPr lang="en-US" dirty="0"/>
          </a:p>
        </p:txBody>
      </p:sp>
      <p:pic>
        <p:nvPicPr>
          <p:cNvPr id="8" name="Picture 7" descr="logo.jpg"/>
          <p:cNvPicPr>
            <a:picLocks noChangeAspect="1"/>
          </p:cNvPicPr>
          <p:nvPr/>
        </p:nvPicPr>
        <p:blipFill>
          <a:blip r:embed="rId5"/>
          <a:stretch>
            <a:fillRect/>
          </a:stretch>
        </p:blipFill>
        <p:spPr>
          <a:xfrm>
            <a:off x="866775" y="5543549"/>
            <a:ext cx="1028700" cy="962025"/>
          </a:xfrm>
          <a:prstGeom prst="rect">
            <a:avLst/>
          </a:prstGeom>
        </p:spPr>
      </p:pic>
      <p:pic>
        <p:nvPicPr>
          <p:cNvPr id="11" name="Picture 10" descr="1.png"/>
          <p:cNvPicPr>
            <a:picLocks noChangeAspect="1"/>
          </p:cNvPicPr>
          <p:nvPr/>
        </p:nvPicPr>
        <p:blipFill>
          <a:blip r:embed="rId6"/>
          <a:stretch>
            <a:fillRect/>
          </a:stretch>
        </p:blipFill>
        <p:spPr>
          <a:xfrm>
            <a:off x="857250" y="2495550"/>
            <a:ext cx="4848225" cy="2981325"/>
          </a:xfrm>
          <a:prstGeom prst="rect">
            <a:avLst/>
          </a:prstGeom>
        </p:spPr>
      </p:pic>
      <p:pic>
        <p:nvPicPr>
          <p:cNvPr id="14" name="Picture 13" descr="2.png"/>
          <p:cNvPicPr>
            <a:picLocks noChangeAspect="1"/>
          </p:cNvPicPr>
          <p:nvPr/>
        </p:nvPicPr>
        <p:blipFill>
          <a:blip r:embed="rId7"/>
          <a:stretch>
            <a:fillRect/>
          </a:stretch>
        </p:blipFill>
        <p:spPr>
          <a:xfrm>
            <a:off x="6200775" y="2457450"/>
            <a:ext cx="5543550" cy="3053165"/>
          </a:xfrm>
          <a:prstGeom prst="rect">
            <a:avLst/>
          </a:prstGeom>
        </p:spPr>
      </p:pic>
    </p:spTree>
    <p:extLst>
      <p:ext uri="{BB962C8B-B14F-4D97-AF65-F5344CB8AC3E}">
        <p14:creationId xmlns="" xmlns:p14="http://schemas.microsoft.com/office/powerpoint/2010/main" val="2059341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EC464C-DCD9-4842-AC70-1334BEF5749C}"/>
              </a:ext>
            </a:extLst>
          </p:cNvPr>
          <p:cNvSpPr>
            <a:spLocks noGrp="1"/>
          </p:cNvSpPr>
          <p:nvPr>
            <p:ph type="title"/>
          </p:nvPr>
        </p:nvSpPr>
        <p:spPr>
          <a:xfrm>
            <a:off x="6010275" y="1030515"/>
            <a:ext cx="5498356" cy="885315"/>
          </a:xfrm>
        </p:spPr>
        <p:txBody>
          <a:bodyPr>
            <a:normAutofit fontScale="90000"/>
          </a:bodyPr>
          <a:lstStyle/>
          <a:p>
            <a:r>
              <a:rPr lang="en-US" dirty="0" smtClean="0"/>
              <a:t>Conclusion of Case Study</a:t>
            </a:r>
            <a:endParaRPr lang="en-US" dirty="0"/>
          </a:p>
        </p:txBody>
      </p:sp>
      <p:sp>
        <p:nvSpPr>
          <p:cNvPr id="3" name="Content Placeholder 2">
            <a:extLst>
              <a:ext uri="{FF2B5EF4-FFF2-40B4-BE49-F238E27FC236}">
                <a16:creationId xmlns="" xmlns:a16="http://schemas.microsoft.com/office/drawing/2014/main" id="{FD7FE9D3-D856-47C4-86AC-8C47A5515F98}"/>
              </a:ext>
            </a:extLst>
          </p:cNvPr>
          <p:cNvSpPr>
            <a:spLocks noGrp="1"/>
          </p:cNvSpPr>
          <p:nvPr>
            <p:ph idx="1"/>
          </p:nvPr>
        </p:nvSpPr>
        <p:spPr/>
        <p:txBody>
          <a:bodyPr>
            <a:normAutofit/>
          </a:bodyPr>
          <a:lstStyle/>
          <a:p>
            <a:pPr>
              <a:buNone/>
            </a:pPr>
            <a:r>
              <a:rPr lang="en-US" dirty="0" smtClean="0"/>
              <a:t>On the basis of relative comparison the</a:t>
            </a:r>
          </a:p>
          <a:p>
            <a:pPr>
              <a:buNone/>
            </a:pPr>
            <a:r>
              <a:rPr lang="en-US" dirty="0" smtClean="0"/>
              <a:t>following neighborhoods were shortlisted for </a:t>
            </a:r>
          </a:p>
          <a:p>
            <a:pPr>
              <a:buNone/>
            </a:pPr>
            <a:r>
              <a:rPr lang="en-US" dirty="0" smtClean="0"/>
              <a:t>each locality:</a:t>
            </a:r>
          </a:p>
          <a:p>
            <a:pPr>
              <a:buNone/>
            </a:pPr>
            <a:r>
              <a:rPr lang="en-US" dirty="0" smtClean="0"/>
              <a:t> </a:t>
            </a:r>
            <a:endParaRPr lang="en-US" dirty="0"/>
          </a:p>
        </p:txBody>
      </p:sp>
      <p:pic>
        <p:nvPicPr>
          <p:cNvPr id="7" name="Picture Placeholder 6" descr="Company logo">
            <a:extLst>
              <a:ext uri="{FF2B5EF4-FFF2-40B4-BE49-F238E27FC236}">
                <a16:creationId xmlns="" xmlns:a16="http://schemas.microsoft.com/office/drawing/2014/main" id="{FE710387-80E8-4D9A-9BE6-B1D06155DAE4}"/>
              </a:ext>
            </a:extLst>
          </p:cNvPr>
          <p:cNvPicPr>
            <a:picLocks noGrp="1" noChangeAspect="1"/>
          </p:cNvPicPr>
          <p:nvPr>
            <p:ph type="pic" sz="quarter" idx="45"/>
          </p:nvPr>
        </p:nvPicPr>
        <p:blipFill>
          <a:blip r:embed="rId3">
            <a:extLst>
              <a:ext uri="{96DAC541-7B7A-43D3-8B79-37D633B846F1}">
                <asvg:svgBlip xmlns="" xmlns:asvg="http://schemas.microsoft.com/office/drawing/2016/SVG/main" r:embed="rId4"/>
              </a:ext>
            </a:extLst>
          </a:blip>
          <a:srcRect t="655" b="655"/>
          <a:stretch>
            <a:fillRect/>
          </a:stretch>
        </p:blipFill>
        <p:spPr/>
      </p:pic>
      <p:sp>
        <p:nvSpPr>
          <p:cNvPr id="4" name="Slide Number Placeholder 3">
            <a:extLst>
              <a:ext uri="{FF2B5EF4-FFF2-40B4-BE49-F238E27FC236}">
                <a16:creationId xmlns="" xmlns:a16="http://schemas.microsoft.com/office/drawing/2014/main" id="{D339EBD6-39BC-4CB1-B4BC-1F2F68882A86}"/>
              </a:ext>
            </a:extLst>
          </p:cNvPr>
          <p:cNvSpPr>
            <a:spLocks noGrp="1"/>
          </p:cNvSpPr>
          <p:nvPr>
            <p:ph type="sldNum" sz="quarter" idx="12"/>
          </p:nvPr>
        </p:nvSpPr>
        <p:spPr/>
        <p:txBody>
          <a:bodyPr/>
          <a:lstStyle/>
          <a:p>
            <a:fld id="{F470E458-E7C2-4395-B75D-476A174CEE45}" type="slidenum">
              <a:rPr lang="en-US" smtClean="0"/>
              <a:pPr/>
              <a:t>11</a:t>
            </a:fld>
            <a:endParaRPr lang="en-US" dirty="0"/>
          </a:p>
        </p:txBody>
      </p:sp>
      <p:graphicFrame>
        <p:nvGraphicFramePr>
          <p:cNvPr id="6" name="Table 5"/>
          <p:cNvGraphicFramePr>
            <a:graphicFrameLocks noGrp="1"/>
          </p:cNvGraphicFramePr>
          <p:nvPr/>
        </p:nvGraphicFramePr>
        <p:xfrm>
          <a:off x="5924550" y="3429000"/>
          <a:ext cx="5267324" cy="1836420"/>
        </p:xfrm>
        <a:graphic>
          <a:graphicData uri="http://schemas.openxmlformats.org/drawingml/2006/table">
            <a:tbl>
              <a:tblPr firstRow="1" bandRow="1">
                <a:tableStyleId>{5C22544A-7EE6-4342-B048-85BDC9FD1C3A}</a:tableStyleId>
              </a:tblPr>
              <a:tblGrid>
                <a:gridCol w="2633662"/>
                <a:gridCol w="2633662"/>
              </a:tblGrid>
              <a:tr h="647700">
                <a:tc>
                  <a:txBody>
                    <a:bodyPr/>
                    <a:lstStyle/>
                    <a:p>
                      <a:pPr algn="ctr"/>
                      <a:r>
                        <a:rPr lang="en-US" dirty="0" smtClean="0"/>
                        <a:t>Scarborough</a:t>
                      </a:r>
                      <a:endParaRPr lang="en-US" dirty="0"/>
                    </a:p>
                  </a:txBody>
                  <a:tcPr/>
                </a:tc>
                <a:tc>
                  <a:txBody>
                    <a:bodyPr/>
                    <a:lstStyle/>
                    <a:p>
                      <a:pPr algn="ctr"/>
                      <a:r>
                        <a:rPr lang="en-US" dirty="0" smtClean="0"/>
                        <a:t>Greater Toronto</a:t>
                      </a:r>
                      <a:endParaRPr lang="en-US" dirty="0"/>
                    </a:p>
                  </a:txBody>
                  <a:tcPr/>
                </a:tc>
              </a:tr>
              <a:tr h="10429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lt"/>
                          <a:ea typeface="+mn-ea"/>
                          <a:cs typeface="+mn-cs"/>
                        </a:rPr>
                        <a:t>Golden Mile, </a:t>
                      </a:r>
                      <a:r>
                        <a:rPr lang="en-US" sz="1800" b="1" kern="1200" dirty="0" err="1" smtClean="0">
                          <a:solidFill>
                            <a:schemeClr val="dk1"/>
                          </a:solidFill>
                          <a:latin typeface="+mn-lt"/>
                          <a:ea typeface="+mn-ea"/>
                          <a:cs typeface="+mn-cs"/>
                        </a:rPr>
                        <a:t>Clairlea</a:t>
                      </a:r>
                      <a:r>
                        <a:rPr lang="en-US" sz="1800" b="1" kern="1200" dirty="0" smtClean="0">
                          <a:solidFill>
                            <a:schemeClr val="dk1"/>
                          </a:solidFill>
                          <a:latin typeface="+mn-lt"/>
                          <a:ea typeface="+mn-ea"/>
                          <a:cs typeface="+mn-cs"/>
                        </a:rPr>
                        <a:t>, Oakridge, Woodburn and Agincourt</a:t>
                      </a:r>
                      <a:endParaRPr lang="en-US" sz="1800" kern="1200" dirty="0" smtClean="0">
                        <a:solidFill>
                          <a:schemeClr val="dk1"/>
                        </a:solidFill>
                        <a:latin typeface="+mn-lt"/>
                        <a:ea typeface="+mn-ea"/>
                        <a:cs typeface="+mn-cs"/>
                      </a:endParaRPr>
                    </a:p>
                    <a:p>
                      <a:endParaRPr lang="en-US" dirty="0"/>
                    </a:p>
                  </a:txBody>
                  <a:tcPr/>
                </a:tc>
                <a:tc>
                  <a:txBody>
                    <a:bodyPr/>
                    <a:lstStyle/>
                    <a:p>
                      <a:pPr algn="ctr"/>
                      <a:r>
                        <a:rPr lang="en-US" sz="1800" b="1" kern="1200" dirty="0" smtClean="0">
                          <a:solidFill>
                            <a:schemeClr val="dk1"/>
                          </a:solidFill>
                          <a:latin typeface="+mn-lt"/>
                          <a:ea typeface="+mn-ea"/>
                          <a:cs typeface="+mn-cs"/>
                        </a:rPr>
                        <a:t>India Bazaar, University of Toronto, </a:t>
                      </a:r>
                      <a:r>
                        <a:rPr lang="en-US" sz="1800" b="1" kern="1200" dirty="0" err="1" smtClean="0">
                          <a:solidFill>
                            <a:schemeClr val="dk1"/>
                          </a:solidFill>
                          <a:latin typeface="+mn-lt"/>
                          <a:ea typeface="+mn-ea"/>
                          <a:cs typeface="+mn-cs"/>
                        </a:rPr>
                        <a:t>Lawrenece</a:t>
                      </a:r>
                      <a:r>
                        <a:rPr lang="en-US" sz="1800" b="1" kern="1200" dirty="0" smtClean="0">
                          <a:solidFill>
                            <a:schemeClr val="dk1"/>
                          </a:solidFill>
                          <a:latin typeface="+mn-lt"/>
                          <a:ea typeface="+mn-ea"/>
                          <a:cs typeface="+mn-cs"/>
                        </a:rPr>
                        <a:t> Park , Regent Park</a:t>
                      </a:r>
                      <a:endParaRPr lang="en-US" dirty="0"/>
                    </a:p>
                  </a:txBody>
                  <a:tcPr/>
                </a:tc>
              </a:tr>
            </a:tbl>
          </a:graphicData>
        </a:graphic>
      </p:graphicFrame>
      <p:pic>
        <p:nvPicPr>
          <p:cNvPr id="8" name="Picture 7" descr="logo.jpg"/>
          <p:cNvPicPr>
            <a:picLocks noChangeAspect="1"/>
          </p:cNvPicPr>
          <p:nvPr/>
        </p:nvPicPr>
        <p:blipFill>
          <a:blip r:embed="rId5"/>
          <a:stretch>
            <a:fillRect/>
          </a:stretch>
        </p:blipFill>
        <p:spPr>
          <a:xfrm>
            <a:off x="866775" y="5543549"/>
            <a:ext cx="1028700" cy="962025"/>
          </a:xfrm>
          <a:prstGeom prst="rect">
            <a:avLst/>
          </a:prstGeom>
        </p:spPr>
      </p:pic>
    </p:spTree>
    <p:extLst>
      <p:ext uri="{BB962C8B-B14F-4D97-AF65-F5344CB8AC3E}">
        <p14:creationId xmlns="" xmlns:p14="http://schemas.microsoft.com/office/powerpoint/2010/main" val="1117104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FE4C0176-F748-42D4-A25B-71F0C054D3BB}"/>
              </a:ext>
            </a:extLst>
          </p:cNvPr>
          <p:cNvSpPr>
            <a:spLocks noGrp="1"/>
          </p:cNvSpPr>
          <p:nvPr>
            <p:ph type="title"/>
          </p:nvPr>
        </p:nvSpPr>
        <p:spPr/>
        <p:txBody>
          <a:bodyPr/>
          <a:lstStyle/>
          <a:p>
            <a:r>
              <a:rPr lang="en-US" dirty="0"/>
              <a:t>THANK YOU!</a:t>
            </a:r>
          </a:p>
        </p:txBody>
      </p:sp>
      <p:pic>
        <p:nvPicPr>
          <p:cNvPr id="11" name="Picture Placeholder 10" descr="Company logo">
            <a:extLst>
              <a:ext uri="{FF2B5EF4-FFF2-40B4-BE49-F238E27FC236}">
                <a16:creationId xmlns="" xmlns:a16="http://schemas.microsoft.com/office/drawing/2014/main" id="{37A67548-9FAF-4DCB-A2DD-3F1B63C13595}"/>
              </a:ext>
            </a:extLst>
          </p:cNvPr>
          <p:cNvPicPr>
            <a:picLocks noGrp="1" noChangeAspect="1"/>
          </p:cNvPicPr>
          <p:nvPr>
            <p:ph type="pic" sz="quarter" idx="15"/>
          </p:nvPr>
        </p:nvPicPr>
        <p:blipFill>
          <a:blip r:embed="rId3">
            <a:extLst>
              <a:ext uri="{96DAC541-7B7A-43D3-8B79-37D633B846F1}">
                <asvg:svgBlip xmlns="" xmlns:asvg="http://schemas.microsoft.com/office/drawing/2016/SVG/main" r:embed="rId4"/>
              </a:ext>
            </a:extLst>
          </a:blip>
          <a:srcRect t="237" b="237"/>
          <a:stretch>
            <a:fillRect/>
          </a:stretch>
        </p:blipFill>
        <p:spPr/>
      </p:pic>
      <p:sp>
        <p:nvSpPr>
          <p:cNvPr id="5" name="Text Placeholder 4">
            <a:extLst>
              <a:ext uri="{FF2B5EF4-FFF2-40B4-BE49-F238E27FC236}">
                <a16:creationId xmlns="" xmlns:a16="http://schemas.microsoft.com/office/drawing/2014/main" id="{C9857702-D4F7-460C-9B02-C07897E60321}"/>
              </a:ext>
            </a:extLst>
          </p:cNvPr>
          <p:cNvSpPr>
            <a:spLocks noGrp="1"/>
          </p:cNvSpPr>
          <p:nvPr>
            <p:ph type="body" sz="quarter" idx="16"/>
          </p:nvPr>
        </p:nvSpPr>
        <p:spPr/>
        <p:txBody>
          <a:bodyPr/>
          <a:lstStyle/>
          <a:p>
            <a:r>
              <a:rPr lang="en-US" dirty="0" smtClean="0"/>
              <a:t>ASHIS GHOSH</a:t>
            </a:r>
            <a:endParaRPr lang="en-US" dirty="0"/>
          </a:p>
        </p:txBody>
      </p:sp>
      <p:sp>
        <p:nvSpPr>
          <p:cNvPr id="6" name="Text Placeholder 5">
            <a:extLst>
              <a:ext uri="{FF2B5EF4-FFF2-40B4-BE49-F238E27FC236}">
                <a16:creationId xmlns="" xmlns:a16="http://schemas.microsoft.com/office/drawing/2014/main" id="{9E8064C2-698C-4F56-B604-A2A8AE3D7C21}"/>
              </a:ext>
            </a:extLst>
          </p:cNvPr>
          <p:cNvSpPr>
            <a:spLocks noGrp="1"/>
          </p:cNvSpPr>
          <p:nvPr>
            <p:ph type="body" sz="quarter" idx="17"/>
          </p:nvPr>
        </p:nvSpPr>
        <p:spPr/>
        <p:txBody>
          <a:bodyPr/>
          <a:lstStyle/>
          <a:p>
            <a:r>
              <a:rPr lang="en-US" dirty="0" smtClean="0"/>
              <a:t>Designation</a:t>
            </a:r>
            <a:endParaRPr lang="en-US" dirty="0"/>
          </a:p>
        </p:txBody>
      </p:sp>
      <p:sp>
        <p:nvSpPr>
          <p:cNvPr id="7" name="Text Placeholder 6">
            <a:extLst>
              <a:ext uri="{FF2B5EF4-FFF2-40B4-BE49-F238E27FC236}">
                <a16:creationId xmlns="" xmlns:a16="http://schemas.microsoft.com/office/drawing/2014/main" id="{910D1CE3-B979-4C3E-A3BF-4C200D062B58}"/>
              </a:ext>
            </a:extLst>
          </p:cNvPr>
          <p:cNvSpPr>
            <a:spLocks noGrp="1"/>
          </p:cNvSpPr>
          <p:nvPr>
            <p:ph type="body" sz="quarter" idx="18"/>
          </p:nvPr>
        </p:nvSpPr>
        <p:spPr>
          <a:xfrm>
            <a:off x="6570540" y="4551902"/>
            <a:ext cx="4896000" cy="373961"/>
          </a:xfrm>
        </p:spPr>
        <p:txBody>
          <a:bodyPr/>
          <a:lstStyle/>
          <a:p>
            <a:r>
              <a:rPr lang="en-US" dirty="0" smtClean="0"/>
              <a:t> </a:t>
            </a:r>
            <a:r>
              <a:rPr lang="en-US" dirty="0" err="1" smtClean="0"/>
              <a:t>Coursera</a:t>
            </a:r>
            <a:r>
              <a:rPr lang="en-US" dirty="0" smtClean="0"/>
              <a:t> Student</a:t>
            </a:r>
            <a:endParaRPr lang="en-US" dirty="0"/>
          </a:p>
        </p:txBody>
      </p:sp>
      <p:sp>
        <p:nvSpPr>
          <p:cNvPr id="8" name="Text Placeholder 7">
            <a:extLst>
              <a:ext uri="{FF2B5EF4-FFF2-40B4-BE49-F238E27FC236}">
                <a16:creationId xmlns="" xmlns:a16="http://schemas.microsoft.com/office/drawing/2014/main" id="{56D36886-65A3-42CD-990B-789C9200A4BB}"/>
              </a:ext>
            </a:extLst>
          </p:cNvPr>
          <p:cNvSpPr>
            <a:spLocks noGrp="1"/>
          </p:cNvSpPr>
          <p:nvPr>
            <p:ph type="body" sz="quarter" idx="19"/>
          </p:nvPr>
        </p:nvSpPr>
        <p:spPr/>
        <p:txBody>
          <a:bodyPr/>
          <a:lstStyle/>
          <a:p>
            <a:r>
              <a:rPr lang="en-US" dirty="0" smtClean="0"/>
              <a:t>Course</a:t>
            </a:r>
            <a:endParaRPr lang="en-US" dirty="0"/>
          </a:p>
        </p:txBody>
      </p:sp>
      <p:sp>
        <p:nvSpPr>
          <p:cNvPr id="9" name="Text Placeholder 8">
            <a:extLst>
              <a:ext uri="{FF2B5EF4-FFF2-40B4-BE49-F238E27FC236}">
                <a16:creationId xmlns="" xmlns:a16="http://schemas.microsoft.com/office/drawing/2014/main" id="{E641CB99-F65E-4FA5-89A7-CDA63B042DA4}"/>
              </a:ext>
            </a:extLst>
          </p:cNvPr>
          <p:cNvSpPr>
            <a:spLocks noGrp="1"/>
          </p:cNvSpPr>
          <p:nvPr>
            <p:ph type="body" sz="quarter" idx="20"/>
          </p:nvPr>
        </p:nvSpPr>
        <p:spPr>
          <a:xfrm>
            <a:off x="6134100" y="5293767"/>
            <a:ext cx="5332440" cy="566921"/>
          </a:xfrm>
        </p:spPr>
        <p:txBody>
          <a:bodyPr/>
          <a:lstStyle/>
          <a:p>
            <a:r>
              <a:rPr lang="en-US" dirty="0" smtClean="0"/>
              <a:t>IBM APPLIED DATA SCIENCE</a:t>
            </a:r>
            <a:endParaRPr lang="en-US" dirty="0"/>
          </a:p>
        </p:txBody>
      </p:sp>
      <p:pic>
        <p:nvPicPr>
          <p:cNvPr id="10" name="Picture 9" descr="logo.jpg"/>
          <p:cNvPicPr>
            <a:picLocks noChangeAspect="1"/>
          </p:cNvPicPr>
          <p:nvPr/>
        </p:nvPicPr>
        <p:blipFill>
          <a:blip r:embed="rId5"/>
          <a:stretch>
            <a:fillRect/>
          </a:stretch>
        </p:blipFill>
        <p:spPr>
          <a:xfrm>
            <a:off x="9696450" y="2400300"/>
            <a:ext cx="1638299" cy="1228725"/>
          </a:xfrm>
          <a:prstGeom prst="rect">
            <a:avLst/>
          </a:prstGeom>
        </p:spPr>
      </p:pic>
    </p:spTree>
    <p:extLst>
      <p:ext uri="{BB962C8B-B14F-4D97-AF65-F5344CB8AC3E}">
        <p14:creationId xmlns="" xmlns:p14="http://schemas.microsoft.com/office/powerpoint/2010/main" val="3456809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98DCA46-603B-4178-8707-30E192CE6B8D}"/>
              </a:ext>
            </a:extLst>
          </p:cNvPr>
          <p:cNvSpPr>
            <a:spLocks noGrp="1"/>
          </p:cNvSpPr>
          <p:nvPr>
            <p:ph type="title"/>
          </p:nvPr>
        </p:nvSpPr>
        <p:spPr/>
        <p:txBody>
          <a:bodyPr/>
          <a:lstStyle/>
          <a:p>
            <a:r>
              <a:rPr lang="en-US" dirty="0" smtClean="0"/>
              <a:t>Reference Links:</a:t>
            </a:r>
            <a:endParaRPr lang="en-US" dirty="0"/>
          </a:p>
        </p:txBody>
      </p:sp>
      <p:sp>
        <p:nvSpPr>
          <p:cNvPr id="3" name="Text Placeholder 2">
            <a:extLst>
              <a:ext uri="{FF2B5EF4-FFF2-40B4-BE49-F238E27FC236}">
                <a16:creationId xmlns="" xmlns:a16="http://schemas.microsoft.com/office/drawing/2014/main" id="{A81DB1B6-5EDE-4C61-88FD-3EC21119A6B0}"/>
              </a:ext>
            </a:extLst>
          </p:cNvPr>
          <p:cNvSpPr>
            <a:spLocks noGrp="1"/>
          </p:cNvSpPr>
          <p:nvPr>
            <p:ph type="body" sz="quarter" idx="13"/>
          </p:nvPr>
        </p:nvSpPr>
        <p:spPr>
          <a:xfrm>
            <a:off x="1486694" y="2332038"/>
            <a:ext cx="9218612" cy="2365375"/>
          </a:xfrm>
        </p:spPr>
        <p:txBody>
          <a:bodyPr>
            <a:normAutofit fontScale="92500" lnSpcReduction="20000"/>
          </a:bodyPr>
          <a:lstStyle/>
          <a:p>
            <a:pPr algn="l"/>
            <a:r>
              <a:rPr lang="en-US" sz="3200" u="sng" dirty="0" smtClean="0">
                <a:solidFill>
                  <a:schemeClr val="bg1">
                    <a:lumMod val="50000"/>
                  </a:schemeClr>
                </a:solidFill>
              </a:rPr>
              <a:t>Project </a:t>
            </a:r>
            <a:r>
              <a:rPr lang="en-US" sz="3200" u="sng" dirty="0" smtClean="0">
                <a:solidFill>
                  <a:schemeClr val="bg1">
                    <a:lumMod val="50000"/>
                  </a:schemeClr>
                </a:solidFill>
              </a:rPr>
              <a:t>Report: </a:t>
            </a:r>
            <a:r>
              <a:rPr lang="en-US" sz="3200" u="sng" dirty="0" smtClean="0">
                <a:solidFill>
                  <a:schemeClr val="tx1">
                    <a:lumMod val="75000"/>
                  </a:schemeClr>
                </a:solidFill>
              </a:rPr>
              <a:t>https://github.com/razim9087/Coursera_Capstone/blob/master/Capstone%20Project.docx</a:t>
            </a:r>
            <a:endParaRPr lang="en-US" sz="3200" u="sng" dirty="0" smtClean="0">
              <a:solidFill>
                <a:schemeClr val="tx1">
                  <a:lumMod val="75000"/>
                </a:schemeClr>
              </a:solidFill>
            </a:endParaRPr>
          </a:p>
          <a:p>
            <a:pPr algn="l"/>
            <a:r>
              <a:rPr lang="en-US" sz="3200" u="sng" dirty="0" smtClean="0">
                <a:solidFill>
                  <a:schemeClr val="bg1">
                    <a:lumMod val="50000"/>
                  </a:schemeClr>
                </a:solidFill>
              </a:rPr>
              <a:t>Source Code of the Application: </a:t>
            </a:r>
            <a:r>
              <a:rPr lang="en-US" sz="3200" dirty="0" smtClean="0">
                <a:solidFill>
                  <a:schemeClr val="accent4">
                    <a:lumMod val="75000"/>
                  </a:schemeClr>
                </a:solidFill>
                <a:hlinkClick r:id="rId3"/>
              </a:rPr>
              <a:t>https://github.com/razim9087/Coursera_Capstone/blob/master/FA_2%20(1).ipynb</a:t>
            </a:r>
            <a:r>
              <a:rPr lang="en-US" sz="3200" dirty="0" smtClean="0">
                <a:solidFill>
                  <a:schemeClr val="accent4">
                    <a:lumMod val="75000"/>
                  </a:schemeClr>
                </a:solidFill>
              </a:rPr>
              <a:t> </a:t>
            </a:r>
            <a:endParaRPr lang="en-US" sz="3200" u="sng" dirty="0">
              <a:solidFill>
                <a:schemeClr val="accent4">
                  <a:lumMod val="75000"/>
                </a:schemeClr>
              </a:solidFill>
            </a:endParaRPr>
          </a:p>
        </p:txBody>
      </p:sp>
      <p:sp>
        <p:nvSpPr>
          <p:cNvPr id="2" name="Slide Number Placeholder 1">
            <a:extLst>
              <a:ext uri="{FF2B5EF4-FFF2-40B4-BE49-F238E27FC236}">
                <a16:creationId xmlns="" xmlns:a16="http://schemas.microsoft.com/office/drawing/2014/main" id="{DF9BD501-882A-43F3-9632-90172CA48955}"/>
              </a:ext>
            </a:extLst>
          </p:cNvPr>
          <p:cNvSpPr>
            <a:spLocks noGrp="1"/>
          </p:cNvSpPr>
          <p:nvPr>
            <p:ph type="sldNum" sz="quarter" idx="12"/>
          </p:nvPr>
        </p:nvSpPr>
        <p:spPr/>
        <p:txBody>
          <a:bodyPr/>
          <a:lstStyle/>
          <a:p>
            <a:fld id="{F470E458-E7C2-4395-B75D-476A174CEE45}" type="slidenum">
              <a:rPr lang="en-US" smtClean="0"/>
              <a:pPr/>
              <a:t>13</a:t>
            </a:fld>
            <a:endParaRPr lang="en-US" dirty="0"/>
          </a:p>
        </p:txBody>
      </p:sp>
    </p:spTree>
    <p:extLst>
      <p:ext uri="{BB962C8B-B14F-4D97-AF65-F5344CB8AC3E}">
        <p14:creationId xmlns=""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2FC0C4-7B6C-4E9A-8274-2FC40023F4D6}"/>
              </a:ext>
            </a:extLst>
          </p:cNvPr>
          <p:cNvSpPr>
            <a:spLocks noGrp="1"/>
          </p:cNvSpPr>
          <p:nvPr>
            <p:ph type="title"/>
          </p:nvPr>
        </p:nvSpPr>
        <p:spPr/>
        <p:txBody>
          <a:bodyPr/>
          <a:lstStyle/>
          <a:p>
            <a:r>
              <a:rPr lang="en-US" dirty="0" smtClean="0"/>
              <a:t>ABOUT US</a:t>
            </a:r>
            <a:endParaRPr lang="en-US" dirty="0"/>
          </a:p>
        </p:txBody>
      </p:sp>
      <p:sp>
        <p:nvSpPr>
          <p:cNvPr id="3" name="Text Placeholder 2">
            <a:extLst>
              <a:ext uri="{FF2B5EF4-FFF2-40B4-BE49-F238E27FC236}">
                <a16:creationId xmlns="" xmlns:a16="http://schemas.microsoft.com/office/drawing/2014/main" id="{C05A4E51-65D1-4F1C-B66B-51A1E5DC03B9}"/>
              </a:ext>
            </a:extLst>
          </p:cNvPr>
          <p:cNvSpPr>
            <a:spLocks noGrp="1"/>
          </p:cNvSpPr>
          <p:nvPr>
            <p:ph type="body" idx="1"/>
          </p:nvPr>
        </p:nvSpPr>
        <p:spPr/>
        <p:txBody>
          <a:bodyPr>
            <a:normAutofit fontScale="92500"/>
          </a:bodyPr>
          <a:lstStyle/>
          <a:p>
            <a:pPr algn="just"/>
            <a:r>
              <a:rPr lang="en-US" dirty="0" smtClean="0"/>
              <a:t>We are a worldwide community, just like the Punjabis, who have won hearts wherever they went, proudly carrying their rich cultural heritage. Punjabis are known for their hospitality and one of the key features that makes it so unique is the food. Our goal is to spread this palate worldwide through the rising culinary entrepreneurs of Punjab.</a:t>
            </a:r>
            <a:endParaRPr lang="en-US" dirty="0"/>
          </a:p>
        </p:txBody>
      </p:sp>
      <p:pic>
        <p:nvPicPr>
          <p:cNvPr id="7" name="Picture Placeholder 6" descr="Company logo">
            <a:extLst>
              <a:ext uri="{FF2B5EF4-FFF2-40B4-BE49-F238E27FC236}">
                <a16:creationId xmlns="" xmlns:a16="http://schemas.microsoft.com/office/drawing/2014/main" id="{3C008318-AEAE-4C05-A89F-775467434FA0}"/>
              </a:ext>
            </a:extLst>
          </p:cNvPr>
          <p:cNvPicPr>
            <a:picLocks noGrp="1" noChangeAspect="1"/>
          </p:cNvPicPr>
          <p:nvPr>
            <p:ph type="pic" sz="quarter" idx="45"/>
          </p:nvPr>
        </p:nvPicPr>
        <p:blipFill>
          <a:blip r:embed="rId3">
            <a:extLst>
              <a:ext uri="{96DAC541-7B7A-43D3-8B79-37D633B846F1}">
                <asvg:svgBlip xmlns="" xmlns:asvg="http://schemas.microsoft.com/office/drawing/2016/SVG/main" r:embed="rId4"/>
              </a:ext>
            </a:extLst>
          </a:blip>
          <a:srcRect t="655" b="655"/>
          <a:stretch>
            <a:fillRect/>
          </a:stretch>
        </p:blipFill>
        <p:spPr/>
      </p:pic>
      <p:sp>
        <p:nvSpPr>
          <p:cNvPr id="5" name="Slide Number Placeholder 4">
            <a:extLst>
              <a:ext uri="{FF2B5EF4-FFF2-40B4-BE49-F238E27FC236}">
                <a16:creationId xmlns=""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dirty="0">
                <a:solidFill>
                  <a:srgbClr val="FFFFFF"/>
                </a:solidFill>
              </a:rPr>
              <a:t>0</a:t>
            </a:r>
            <a:fld id="{F470E458-E7C2-4395-B75D-476A174CEE45}" type="slidenum">
              <a:rPr lang="en-US" smtClean="0">
                <a:solidFill>
                  <a:srgbClr val="FFFFFF"/>
                </a:solidFill>
              </a:rPr>
              <a:pPr/>
              <a:t>2</a:t>
            </a:fld>
            <a:endParaRPr lang="en-US" dirty="0">
              <a:solidFill>
                <a:srgbClr val="FFFFFF"/>
              </a:solidFill>
            </a:endParaRPr>
          </a:p>
        </p:txBody>
      </p:sp>
      <p:pic>
        <p:nvPicPr>
          <p:cNvPr id="6" name="Picture 5" descr="logo.jpg"/>
          <p:cNvPicPr>
            <a:picLocks noChangeAspect="1"/>
          </p:cNvPicPr>
          <p:nvPr/>
        </p:nvPicPr>
        <p:blipFill>
          <a:blip r:embed="rId5"/>
          <a:stretch>
            <a:fillRect/>
          </a:stretch>
        </p:blipFill>
        <p:spPr>
          <a:xfrm>
            <a:off x="866775" y="5657849"/>
            <a:ext cx="971550" cy="895351"/>
          </a:xfrm>
          <a:prstGeom prst="rect">
            <a:avLst/>
          </a:prstGeom>
        </p:spPr>
      </p:pic>
    </p:spTree>
    <p:extLst>
      <p:ext uri="{BB962C8B-B14F-4D97-AF65-F5344CB8AC3E}">
        <p14:creationId xmlns="" xmlns:p14="http://schemas.microsoft.com/office/powerpoint/2010/main" val="130371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C0FF02-C55C-4A6B-AF02-6DB462D7D069}"/>
              </a:ext>
            </a:extLst>
          </p:cNvPr>
          <p:cNvSpPr>
            <a:spLocks noGrp="1"/>
          </p:cNvSpPr>
          <p:nvPr>
            <p:ph type="title"/>
          </p:nvPr>
        </p:nvSpPr>
        <p:spPr>
          <a:xfrm>
            <a:off x="6174540" y="830880"/>
            <a:ext cx="5292000" cy="1702770"/>
          </a:xfrm>
        </p:spPr>
        <p:txBody>
          <a:bodyPr/>
          <a:lstStyle/>
          <a:p>
            <a:r>
              <a:rPr lang="en-US" dirty="0"/>
              <a:t>PROBLEM</a:t>
            </a:r>
          </a:p>
        </p:txBody>
      </p:sp>
      <p:sp>
        <p:nvSpPr>
          <p:cNvPr id="3" name="Content Placeholder 2">
            <a:extLst>
              <a:ext uri="{FF2B5EF4-FFF2-40B4-BE49-F238E27FC236}">
                <a16:creationId xmlns="" xmlns:a16="http://schemas.microsoft.com/office/drawing/2014/main" id="{9A9DA2D1-994D-4AB7-87F1-A6FB5D623E01}"/>
              </a:ext>
            </a:extLst>
          </p:cNvPr>
          <p:cNvSpPr>
            <a:spLocks noGrp="1"/>
          </p:cNvSpPr>
          <p:nvPr>
            <p:ph idx="1"/>
          </p:nvPr>
        </p:nvSpPr>
        <p:spPr>
          <a:xfrm>
            <a:off x="5932550" y="2600951"/>
            <a:ext cx="5533990" cy="3390274"/>
          </a:xfrm>
        </p:spPr>
        <p:txBody>
          <a:bodyPr>
            <a:normAutofit fontScale="85000" lnSpcReduction="20000"/>
          </a:bodyPr>
          <a:lstStyle/>
          <a:p>
            <a:pPr algn="just">
              <a:buNone/>
            </a:pPr>
            <a:r>
              <a:rPr lang="en-US" dirty="0" smtClean="0"/>
              <a:t>With the ever rising number of food      </a:t>
            </a:r>
          </a:p>
          <a:p>
            <a:pPr algn="just">
              <a:buNone/>
            </a:pPr>
            <a:r>
              <a:rPr lang="en-US" dirty="0" smtClean="0"/>
              <a:t>enthusiasts, the restaurant industry has seen </a:t>
            </a:r>
          </a:p>
          <a:p>
            <a:pPr algn="just">
              <a:buNone/>
            </a:pPr>
            <a:r>
              <a:rPr lang="en-US" dirty="0" smtClean="0"/>
              <a:t>a surge in participants over the last </a:t>
            </a:r>
          </a:p>
          <a:p>
            <a:pPr algn="just">
              <a:buNone/>
            </a:pPr>
            <a:r>
              <a:rPr lang="en-US" dirty="0" smtClean="0"/>
              <a:t>decade, with the global market reaching a </a:t>
            </a:r>
          </a:p>
          <a:p>
            <a:pPr algn="just">
              <a:buNone/>
            </a:pPr>
            <a:r>
              <a:rPr lang="en-US" dirty="0" smtClean="0"/>
              <a:t>voluminous 3.4 Trillion U.S Dollars in 2018. </a:t>
            </a:r>
          </a:p>
          <a:p>
            <a:pPr algn="just">
              <a:buNone/>
            </a:pPr>
            <a:r>
              <a:rPr lang="en-US" dirty="0" smtClean="0"/>
              <a:t>to survive in the </a:t>
            </a:r>
            <a:r>
              <a:rPr lang="en-US" dirty="0" err="1" smtClean="0"/>
              <a:t>gruelling</a:t>
            </a:r>
            <a:r>
              <a:rPr lang="en-US" dirty="0" smtClean="0"/>
              <a:t> competition of </a:t>
            </a:r>
          </a:p>
          <a:p>
            <a:pPr algn="just">
              <a:buNone/>
            </a:pPr>
            <a:r>
              <a:rPr lang="en-US" dirty="0" smtClean="0"/>
              <a:t>this ever growing market, formulating  every </a:t>
            </a:r>
          </a:p>
          <a:p>
            <a:pPr algn="just">
              <a:buNone/>
            </a:pPr>
            <a:r>
              <a:rPr lang="en-US" dirty="0" smtClean="0"/>
              <a:t>step, from spot selection to marketing are of </a:t>
            </a:r>
          </a:p>
          <a:p>
            <a:pPr algn="just">
              <a:buNone/>
            </a:pPr>
            <a:r>
              <a:rPr lang="en-US" dirty="0" smtClean="0"/>
              <a:t>paramount importance and more often than not </a:t>
            </a:r>
          </a:p>
          <a:p>
            <a:pPr algn="just">
              <a:buNone/>
            </a:pPr>
            <a:r>
              <a:rPr lang="en-US" dirty="0" smtClean="0"/>
              <a:t>end up defining the degree of success of the </a:t>
            </a:r>
          </a:p>
          <a:p>
            <a:pPr algn="just">
              <a:buNone/>
            </a:pPr>
            <a:r>
              <a:rPr lang="en-US" dirty="0" smtClean="0"/>
              <a:t>enterprise.  </a:t>
            </a:r>
          </a:p>
          <a:p>
            <a:pPr>
              <a:buNone/>
            </a:pPr>
            <a:endParaRPr lang="en-US" dirty="0"/>
          </a:p>
        </p:txBody>
      </p:sp>
      <p:pic>
        <p:nvPicPr>
          <p:cNvPr id="7" name="Picture Placeholder 6" descr="Company logo">
            <a:extLst>
              <a:ext uri="{FF2B5EF4-FFF2-40B4-BE49-F238E27FC236}">
                <a16:creationId xmlns="" xmlns:a16="http://schemas.microsoft.com/office/drawing/2014/main" id="{3260D0D3-DF8B-41CB-8846-9F8ABDD7AE3E}"/>
              </a:ext>
            </a:extLst>
          </p:cNvPr>
          <p:cNvPicPr>
            <a:picLocks noGrp="1" noChangeAspect="1"/>
          </p:cNvPicPr>
          <p:nvPr>
            <p:ph type="pic" sz="quarter" idx="45"/>
          </p:nvPr>
        </p:nvPicPr>
        <p:blipFill>
          <a:blip r:embed="rId3">
            <a:extLst>
              <a:ext uri="{96DAC541-7B7A-43D3-8B79-37D633B846F1}">
                <asvg:svgBlip xmlns="" xmlns:asvg="http://schemas.microsoft.com/office/drawing/2016/SVG/main" r:embed="rId4"/>
              </a:ext>
            </a:extLst>
          </a:blip>
          <a:srcRect t="655" b="655"/>
          <a:stretch>
            <a:fillRect/>
          </a:stretch>
        </p:blipFill>
        <p:spPr/>
      </p:pic>
      <p:sp>
        <p:nvSpPr>
          <p:cNvPr id="4" name="Slide Number Placeholder 3">
            <a:extLst>
              <a:ext uri="{FF2B5EF4-FFF2-40B4-BE49-F238E27FC236}">
                <a16:creationId xmlns="" xmlns:a16="http://schemas.microsoft.com/office/drawing/2014/main" id="{B7959B0A-E19C-45C1-981D-1B62B169FBAC}"/>
              </a:ext>
            </a:extLst>
          </p:cNvPr>
          <p:cNvSpPr>
            <a:spLocks noGrp="1"/>
          </p:cNvSpPr>
          <p:nvPr>
            <p:ph type="sldNum" sz="quarter" idx="12"/>
          </p:nvPr>
        </p:nvSpPr>
        <p:spPr/>
        <p:txBody>
          <a:bodyPr/>
          <a:lstStyle/>
          <a:p>
            <a:r>
              <a:rPr lang="en-US" dirty="0"/>
              <a:t>0</a:t>
            </a:r>
            <a:fld id="{F470E458-E7C2-4395-B75D-476A174CEE45}" type="slidenum">
              <a:rPr lang="en-US" smtClean="0"/>
              <a:pPr/>
              <a:t>3</a:t>
            </a:fld>
            <a:endParaRPr lang="en-US" dirty="0"/>
          </a:p>
        </p:txBody>
      </p:sp>
      <p:pic>
        <p:nvPicPr>
          <p:cNvPr id="6" name="Picture 5" descr="logo.jpg"/>
          <p:cNvPicPr>
            <a:picLocks noChangeAspect="1"/>
          </p:cNvPicPr>
          <p:nvPr/>
        </p:nvPicPr>
        <p:blipFill>
          <a:blip r:embed="rId5"/>
          <a:stretch>
            <a:fillRect/>
          </a:stretch>
        </p:blipFill>
        <p:spPr>
          <a:xfrm>
            <a:off x="866775" y="5543549"/>
            <a:ext cx="1028700" cy="962025"/>
          </a:xfrm>
          <a:prstGeom prst="rect">
            <a:avLst/>
          </a:prstGeom>
        </p:spPr>
      </p:pic>
    </p:spTree>
    <p:extLst>
      <p:ext uri="{BB962C8B-B14F-4D97-AF65-F5344CB8AC3E}">
        <p14:creationId xmlns="" xmlns:p14="http://schemas.microsoft.com/office/powerpoint/2010/main" val="198423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D8F39A-E118-43F8-815F-43859C4AC7C8}"/>
              </a:ext>
            </a:extLst>
          </p:cNvPr>
          <p:cNvSpPr>
            <a:spLocks noGrp="1"/>
          </p:cNvSpPr>
          <p:nvPr>
            <p:ph type="title"/>
          </p:nvPr>
        </p:nvSpPr>
        <p:spPr/>
        <p:txBody>
          <a:bodyPr/>
          <a:lstStyle/>
          <a:p>
            <a:r>
              <a:rPr lang="en-US" dirty="0"/>
              <a:t>SOLUTION</a:t>
            </a:r>
          </a:p>
        </p:txBody>
      </p:sp>
      <p:sp>
        <p:nvSpPr>
          <p:cNvPr id="5" name="Content Placeholder 4">
            <a:extLst>
              <a:ext uri="{FF2B5EF4-FFF2-40B4-BE49-F238E27FC236}">
                <a16:creationId xmlns="" xmlns:a16="http://schemas.microsoft.com/office/drawing/2014/main" id="{00CF1DCA-E4B9-4FEB-8B5A-00A83758B771}"/>
              </a:ext>
            </a:extLst>
          </p:cNvPr>
          <p:cNvSpPr>
            <a:spLocks noGrp="1"/>
          </p:cNvSpPr>
          <p:nvPr>
            <p:ph idx="1"/>
          </p:nvPr>
        </p:nvSpPr>
        <p:spPr>
          <a:xfrm>
            <a:off x="684282" y="2212179"/>
            <a:ext cx="5533990" cy="3245646"/>
          </a:xfrm>
        </p:spPr>
        <p:txBody>
          <a:bodyPr>
            <a:normAutofit fontScale="85000" lnSpcReduction="20000"/>
          </a:bodyPr>
          <a:lstStyle/>
          <a:p>
            <a:pPr>
              <a:buNone/>
            </a:pPr>
            <a:r>
              <a:rPr lang="en-US" dirty="0" smtClean="0"/>
              <a:t>In the current era of technological </a:t>
            </a:r>
          </a:p>
          <a:p>
            <a:pPr>
              <a:buNone/>
            </a:pPr>
            <a:r>
              <a:rPr lang="en-US" dirty="0" smtClean="0"/>
              <a:t>Advancement, every industry is turning to </a:t>
            </a:r>
          </a:p>
          <a:p>
            <a:pPr>
              <a:buNone/>
            </a:pPr>
            <a:r>
              <a:rPr lang="en-US" dirty="0" smtClean="0"/>
              <a:t>data science for reliable solutions since </a:t>
            </a:r>
          </a:p>
          <a:p>
            <a:pPr>
              <a:buNone/>
            </a:pPr>
            <a:r>
              <a:rPr lang="en-US" dirty="0" smtClean="0"/>
              <a:t>data, very much like a picture, speaks a </a:t>
            </a:r>
          </a:p>
          <a:p>
            <a:pPr>
              <a:buNone/>
            </a:pPr>
            <a:r>
              <a:rPr lang="en-US" dirty="0" smtClean="0"/>
              <a:t>thousand words, revealing patterns and statistical </a:t>
            </a:r>
          </a:p>
          <a:p>
            <a:pPr>
              <a:buNone/>
            </a:pPr>
            <a:r>
              <a:rPr lang="en-US" dirty="0" smtClean="0"/>
              <a:t>inferences beyond the perception of normal </a:t>
            </a:r>
          </a:p>
          <a:p>
            <a:pPr>
              <a:buNone/>
            </a:pPr>
            <a:r>
              <a:rPr lang="en-US" dirty="0" smtClean="0"/>
              <a:t>human beings. We here at Flavors of Punjab have </a:t>
            </a:r>
          </a:p>
          <a:p>
            <a:pPr>
              <a:buNone/>
            </a:pPr>
            <a:r>
              <a:rPr lang="en-US" dirty="0" smtClean="0"/>
              <a:t>resorted to similar techniques for the betterment </a:t>
            </a:r>
          </a:p>
          <a:p>
            <a:pPr>
              <a:buNone/>
            </a:pPr>
            <a:r>
              <a:rPr lang="en-US" dirty="0" smtClean="0"/>
              <a:t>of Indian businesses worldwide as per the need of </a:t>
            </a:r>
          </a:p>
          <a:p>
            <a:pPr>
              <a:buNone/>
            </a:pPr>
            <a:r>
              <a:rPr lang="en-US" dirty="0" smtClean="0"/>
              <a:t>the hour.</a:t>
            </a:r>
            <a:endParaRPr lang="en-US" dirty="0"/>
          </a:p>
        </p:txBody>
      </p:sp>
      <p:pic>
        <p:nvPicPr>
          <p:cNvPr id="8" name="Picture Placeholder 7" descr="Company logo">
            <a:extLst>
              <a:ext uri="{FF2B5EF4-FFF2-40B4-BE49-F238E27FC236}">
                <a16:creationId xmlns="" xmlns:a16="http://schemas.microsoft.com/office/drawing/2014/main" id="{70AD00E5-DB51-48B6-BBD8-998B937D358B}"/>
              </a:ext>
            </a:extLst>
          </p:cNvPr>
          <p:cNvPicPr>
            <a:picLocks noGrp="1" noChangeAspect="1"/>
          </p:cNvPicPr>
          <p:nvPr>
            <p:ph type="pic" sz="quarter" idx="45"/>
          </p:nvPr>
        </p:nvPicPr>
        <p:blipFill>
          <a:blip r:embed="rId3">
            <a:extLst>
              <a:ext uri="{96DAC541-7B7A-43D3-8B79-37D633B846F1}">
                <asvg:svgBlip xmlns="" xmlns:asvg="http://schemas.microsoft.com/office/drawing/2016/SVG/main" r:embed="rId4"/>
              </a:ext>
            </a:extLst>
          </a:blip>
          <a:srcRect t="655" b="655"/>
          <a:stretch>
            <a:fillRect/>
          </a:stretch>
        </p:blipFill>
        <p:spPr/>
      </p:pic>
      <p:sp>
        <p:nvSpPr>
          <p:cNvPr id="3" name="Slide Number Placeholder 2">
            <a:extLst>
              <a:ext uri="{FF2B5EF4-FFF2-40B4-BE49-F238E27FC236}">
                <a16:creationId xmlns="" xmlns:a16="http://schemas.microsoft.com/office/drawing/2014/main" id="{63CEC3D2-2C7A-4B7D-AE77-495AD272EB80}"/>
              </a:ext>
            </a:extLst>
          </p:cNvPr>
          <p:cNvSpPr>
            <a:spLocks noGrp="1"/>
          </p:cNvSpPr>
          <p:nvPr>
            <p:ph type="sldNum" sz="quarter" idx="12"/>
          </p:nvPr>
        </p:nvSpPr>
        <p:spPr/>
        <p:txBody>
          <a:bodyPr/>
          <a:lstStyle/>
          <a:p>
            <a:r>
              <a:rPr lang="en-US" dirty="0"/>
              <a:t>0</a:t>
            </a:r>
            <a:fld id="{F470E458-E7C2-4395-B75D-476A174CEE45}" type="slidenum">
              <a:rPr lang="en-US" smtClean="0"/>
              <a:pPr/>
              <a:t>4</a:t>
            </a:fld>
            <a:endParaRPr lang="en-US" dirty="0"/>
          </a:p>
        </p:txBody>
      </p:sp>
      <p:pic>
        <p:nvPicPr>
          <p:cNvPr id="6" name="Picture 5" descr="logo.jpg"/>
          <p:cNvPicPr>
            <a:picLocks noChangeAspect="1"/>
          </p:cNvPicPr>
          <p:nvPr/>
        </p:nvPicPr>
        <p:blipFill>
          <a:blip r:embed="rId5"/>
          <a:stretch>
            <a:fillRect/>
          </a:stretch>
        </p:blipFill>
        <p:spPr>
          <a:xfrm>
            <a:off x="866775" y="5543549"/>
            <a:ext cx="1028700" cy="962025"/>
          </a:xfrm>
          <a:prstGeom prst="rect">
            <a:avLst/>
          </a:prstGeom>
        </p:spPr>
      </p:pic>
    </p:spTree>
    <p:extLst>
      <p:ext uri="{BB962C8B-B14F-4D97-AF65-F5344CB8AC3E}">
        <p14:creationId xmlns="" xmlns:p14="http://schemas.microsoft.com/office/powerpoint/2010/main" val="270433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17F56EA8-E044-4CC4-B513-B26BD9507669}"/>
              </a:ext>
            </a:extLst>
          </p:cNvPr>
          <p:cNvSpPr>
            <a:spLocks noGrp="1"/>
          </p:cNvSpPr>
          <p:nvPr>
            <p:ph type="title"/>
          </p:nvPr>
        </p:nvSpPr>
        <p:spPr/>
        <p:txBody>
          <a:bodyPr/>
          <a:lstStyle/>
          <a:p>
            <a:r>
              <a:rPr lang="en-US" dirty="0" smtClean="0"/>
              <a:t>OUR APPLICATION </a:t>
            </a:r>
            <a:endParaRPr lang="en-US" dirty="0"/>
          </a:p>
        </p:txBody>
      </p:sp>
      <p:pic>
        <p:nvPicPr>
          <p:cNvPr id="15" name="Picture Placeholder 14" descr="Glass icon">
            <a:extLst>
              <a:ext uri="{FF2B5EF4-FFF2-40B4-BE49-F238E27FC236}">
                <a16:creationId xmlns="" xmlns:a16="http://schemas.microsoft.com/office/drawing/2014/main" id="{FBFC9385-E01D-4FC5-BA27-8132925624A3}"/>
              </a:ext>
            </a:extLst>
          </p:cNvPr>
          <p:cNvPicPr>
            <a:picLocks noGrp="1" noChangeAspect="1"/>
          </p:cNvPicPr>
          <p:nvPr>
            <p:ph type="pic" sz="quarter" idx="24"/>
          </p:nvPr>
        </p:nvPicPr>
        <p:blipFill rotWithShape="1">
          <a:blip r:embed="rId3">
            <a:extLst>
              <a:ext uri="{96DAC541-7B7A-43D3-8B79-37D633B846F1}">
                <asvg:svgBlip xmlns="" xmlns:asvg="http://schemas.microsoft.com/office/drawing/2016/SVG/main" r:embed="rId4"/>
              </a:ext>
            </a:extLst>
          </a:blip>
          <a:srcRect l="-46133" t="-12176" r="-46839" b="-20907"/>
          <a:stretch/>
        </p:blipFill>
        <p:spPr>
          <a:xfrm>
            <a:off x="1014254" y="2337296"/>
            <a:ext cx="504000" cy="504000"/>
          </a:xfrm>
        </p:spPr>
      </p:pic>
      <p:sp>
        <p:nvSpPr>
          <p:cNvPr id="8" name="Text Placeholder 7">
            <a:extLst>
              <a:ext uri="{FF2B5EF4-FFF2-40B4-BE49-F238E27FC236}">
                <a16:creationId xmlns="" xmlns:a16="http://schemas.microsoft.com/office/drawing/2014/main" id="{C72ED8EC-71D2-4543-A0F0-EE3BBF92F0DA}"/>
              </a:ext>
            </a:extLst>
          </p:cNvPr>
          <p:cNvSpPr>
            <a:spLocks noGrp="1"/>
          </p:cNvSpPr>
          <p:nvPr>
            <p:ph type="body" sz="quarter" idx="49"/>
          </p:nvPr>
        </p:nvSpPr>
        <p:spPr/>
        <p:txBody>
          <a:bodyPr/>
          <a:lstStyle/>
          <a:p>
            <a:r>
              <a:rPr lang="en-US" dirty="0" smtClean="0"/>
              <a:t>Section 1</a:t>
            </a:r>
            <a:endParaRPr lang="en-US" dirty="0"/>
          </a:p>
        </p:txBody>
      </p:sp>
      <p:sp>
        <p:nvSpPr>
          <p:cNvPr id="7" name="Text Placeholder 6">
            <a:extLst>
              <a:ext uri="{FF2B5EF4-FFF2-40B4-BE49-F238E27FC236}">
                <a16:creationId xmlns="" xmlns:a16="http://schemas.microsoft.com/office/drawing/2014/main" id="{5E0FD3EC-7066-4EE1-99E8-3410E569CC87}"/>
              </a:ext>
            </a:extLst>
          </p:cNvPr>
          <p:cNvSpPr>
            <a:spLocks noGrp="1"/>
          </p:cNvSpPr>
          <p:nvPr>
            <p:ph type="body" sz="quarter" idx="48"/>
          </p:nvPr>
        </p:nvSpPr>
        <p:spPr/>
        <p:txBody>
          <a:bodyPr>
            <a:normAutofit fontScale="85000" lnSpcReduction="10000"/>
          </a:bodyPr>
          <a:lstStyle/>
          <a:p>
            <a:r>
              <a:rPr lang="en-US" dirty="0" smtClean="0"/>
              <a:t>We have created a python code that allows us to create a database of local restaurants of a given place using the Foursquare API, and identify areas of interest using clustering methods.</a:t>
            </a:r>
            <a:endParaRPr lang="en-US" dirty="0"/>
          </a:p>
        </p:txBody>
      </p:sp>
      <p:pic>
        <p:nvPicPr>
          <p:cNvPr id="13" name="Picture Placeholder 12" descr="Course diches image">
            <a:extLst>
              <a:ext uri="{FF2B5EF4-FFF2-40B4-BE49-F238E27FC236}">
                <a16:creationId xmlns="" xmlns:a16="http://schemas.microsoft.com/office/drawing/2014/main" id="{DAAFC736-F4BC-4BA3-8457-3BC8C25F45CE}"/>
              </a:ext>
            </a:extLst>
          </p:cNvPr>
          <p:cNvPicPr>
            <a:picLocks noGrp="1" noChangeAspect="1"/>
          </p:cNvPicPr>
          <p:nvPr>
            <p:ph type="pic" sz="quarter" idx="57"/>
          </p:nvPr>
        </p:nvPicPr>
        <p:blipFill>
          <a:blip r:embed="rId5"/>
          <a:srcRect l="864" r="864"/>
          <a:stretch>
            <a:fillRect/>
          </a:stretch>
        </p:blipFill>
        <p:spPr/>
      </p:pic>
      <p:pic>
        <p:nvPicPr>
          <p:cNvPr id="17" name="Picture Placeholder 16" descr="Cloche icon">
            <a:extLst>
              <a:ext uri="{FF2B5EF4-FFF2-40B4-BE49-F238E27FC236}">
                <a16:creationId xmlns="" xmlns:a16="http://schemas.microsoft.com/office/drawing/2014/main" id="{9211FF59-1254-48F6-9792-1AE0523EB93F}"/>
              </a:ext>
            </a:extLst>
          </p:cNvPr>
          <p:cNvPicPr>
            <a:picLocks noGrp="1" noChangeAspect="1"/>
          </p:cNvPicPr>
          <p:nvPr>
            <p:ph type="pic" sz="quarter" idx="46"/>
          </p:nvPr>
        </p:nvPicPr>
        <p:blipFill rotWithShape="1">
          <a:blip r:embed="rId6">
            <a:extLst>
              <a:ext uri="{96DAC541-7B7A-43D3-8B79-37D633B846F1}">
                <asvg:svgBlip xmlns="" xmlns:asvg="http://schemas.microsoft.com/office/drawing/2016/SVG/main" r:embed="rId7"/>
              </a:ext>
            </a:extLst>
          </a:blip>
          <a:srcRect l="-11450" t="-26725" r="-11450" b="-48167"/>
          <a:stretch/>
        </p:blipFill>
        <p:spPr>
          <a:xfrm>
            <a:off x="9251413" y="2332432"/>
            <a:ext cx="504000" cy="504000"/>
          </a:xfrm>
        </p:spPr>
      </p:pic>
      <p:sp>
        <p:nvSpPr>
          <p:cNvPr id="10" name="Text Placeholder 9">
            <a:extLst>
              <a:ext uri="{FF2B5EF4-FFF2-40B4-BE49-F238E27FC236}">
                <a16:creationId xmlns="" xmlns:a16="http://schemas.microsoft.com/office/drawing/2014/main" id="{F490247B-1801-406D-84B0-13D91AA0A0D5}"/>
              </a:ext>
            </a:extLst>
          </p:cNvPr>
          <p:cNvSpPr>
            <a:spLocks noGrp="1"/>
          </p:cNvSpPr>
          <p:nvPr>
            <p:ph type="body" sz="quarter" idx="53"/>
          </p:nvPr>
        </p:nvSpPr>
        <p:spPr/>
        <p:txBody>
          <a:bodyPr/>
          <a:lstStyle/>
          <a:p>
            <a:r>
              <a:rPr lang="en-US" dirty="0"/>
              <a:t>Section 2</a:t>
            </a:r>
          </a:p>
        </p:txBody>
      </p:sp>
      <p:sp>
        <p:nvSpPr>
          <p:cNvPr id="9" name="Text Placeholder 8">
            <a:extLst>
              <a:ext uri="{FF2B5EF4-FFF2-40B4-BE49-F238E27FC236}">
                <a16:creationId xmlns="" xmlns:a16="http://schemas.microsoft.com/office/drawing/2014/main" id="{2049704E-C70E-4F97-B41A-FDBD01602DBB}"/>
              </a:ext>
            </a:extLst>
          </p:cNvPr>
          <p:cNvSpPr>
            <a:spLocks noGrp="1"/>
          </p:cNvSpPr>
          <p:nvPr>
            <p:ph type="body" sz="quarter" idx="52"/>
          </p:nvPr>
        </p:nvSpPr>
        <p:spPr>
          <a:xfrm>
            <a:off x="9112624" y="3406742"/>
            <a:ext cx="2297013" cy="2365407"/>
          </a:xfrm>
        </p:spPr>
        <p:txBody>
          <a:bodyPr>
            <a:normAutofit fontScale="85000" lnSpcReduction="20000"/>
          </a:bodyPr>
          <a:lstStyle/>
          <a:p>
            <a:r>
              <a:rPr lang="en-US" dirty="0" smtClean="0"/>
              <a:t>Visualizations are the strongest way of communication of information. Our code also creates interactive maps using the Folium package so that the user can identify the clustered regions of interests on geographical maps using the geo-spatial data from the earlier created databases.</a:t>
            </a:r>
            <a:endParaRPr lang="en-US" dirty="0"/>
          </a:p>
        </p:txBody>
      </p:sp>
      <p:pic>
        <p:nvPicPr>
          <p:cNvPr id="19" name="Picture Placeholder 18" descr="Company logo">
            <a:extLst>
              <a:ext uri="{FF2B5EF4-FFF2-40B4-BE49-F238E27FC236}">
                <a16:creationId xmlns="" xmlns:a16="http://schemas.microsoft.com/office/drawing/2014/main" id="{EEF55D1B-0E92-48A6-A05A-27E641564874}"/>
              </a:ext>
            </a:extLst>
          </p:cNvPr>
          <p:cNvPicPr>
            <a:picLocks noGrp="1" noChangeAspect="1"/>
          </p:cNvPicPr>
          <p:nvPr>
            <p:ph type="pic" sz="quarter" idx="56"/>
          </p:nvPr>
        </p:nvPicPr>
        <p:blipFill>
          <a:blip r:embed="rId8">
            <a:extLst>
              <a:ext uri="{96DAC541-7B7A-43D3-8B79-37D633B846F1}">
                <asvg:svgBlip xmlns="" xmlns:asvg="http://schemas.microsoft.com/office/drawing/2016/SVG/main" r:embed="rId9"/>
              </a:ext>
            </a:extLst>
          </a:blip>
          <a:srcRect t="655" b="655"/>
          <a:stretch>
            <a:fillRect/>
          </a:stretch>
        </p:blipFill>
        <p:spPr/>
      </p:pic>
      <p:sp>
        <p:nvSpPr>
          <p:cNvPr id="4" name="Slide Number Placeholder 3">
            <a:extLst>
              <a:ext uri="{FF2B5EF4-FFF2-40B4-BE49-F238E27FC236}">
                <a16:creationId xmlns="" xmlns:a16="http://schemas.microsoft.com/office/drawing/2014/main" id="{8CBB4CA8-B002-4DDD-8BB6-E512F24E3B90}"/>
              </a:ext>
            </a:extLst>
          </p:cNvPr>
          <p:cNvSpPr>
            <a:spLocks noGrp="1"/>
          </p:cNvSpPr>
          <p:nvPr>
            <p:ph type="sldNum" sz="quarter" idx="12"/>
          </p:nvPr>
        </p:nvSpPr>
        <p:spPr/>
        <p:txBody>
          <a:bodyPr/>
          <a:lstStyle/>
          <a:p>
            <a:r>
              <a:rPr lang="en-US" dirty="0"/>
              <a:t>0</a:t>
            </a:r>
            <a:fld id="{F470E458-E7C2-4395-B75D-476A174CEE45}" type="slidenum">
              <a:rPr lang="en-US" smtClean="0"/>
              <a:pPr/>
              <a:t>5</a:t>
            </a:fld>
            <a:endParaRPr lang="en-US" dirty="0"/>
          </a:p>
        </p:txBody>
      </p:sp>
      <p:pic>
        <p:nvPicPr>
          <p:cNvPr id="12" name="Picture 11" descr="logo.jpg"/>
          <p:cNvPicPr>
            <a:picLocks noChangeAspect="1"/>
          </p:cNvPicPr>
          <p:nvPr/>
        </p:nvPicPr>
        <p:blipFill>
          <a:blip r:embed="rId10"/>
          <a:stretch>
            <a:fillRect/>
          </a:stretch>
        </p:blipFill>
        <p:spPr>
          <a:xfrm>
            <a:off x="866775" y="5543549"/>
            <a:ext cx="1028700" cy="962025"/>
          </a:xfrm>
          <a:prstGeom prst="rect">
            <a:avLst/>
          </a:prstGeom>
        </p:spPr>
      </p:pic>
    </p:spTree>
    <p:extLst>
      <p:ext uri="{BB962C8B-B14F-4D97-AF65-F5344CB8AC3E}">
        <p14:creationId xmlns="" xmlns:p14="http://schemas.microsoft.com/office/powerpoint/2010/main" val="3061022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1C353B-B4F8-4BE2-AAFA-68505EFD94A2}"/>
              </a:ext>
            </a:extLst>
          </p:cNvPr>
          <p:cNvSpPr>
            <a:spLocks noGrp="1"/>
          </p:cNvSpPr>
          <p:nvPr>
            <p:ph type="title"/>
          </p:nvPr>
        </p:nvSpPr>
        <p:spPr/>
        <p:txBody>
          <a:bodyPr/>
          <a:lstStyle/>
          <a:p>
            <a:r>
              <a:rPr lang="en-US" dirty="0" smtClean="0"/>
              <a:t>REAL TIME APPLICATION</a:t>
            </a:r>
            <a:endParaRPr lang="en-US" dirty="0"/>
          </a:p>
        </p:txBody>
      </p:sp>
      <p:sp>
        <p:nvSpPr>
          <p:cNvPr id="5" name="Subtitle 4">
            <a:extLst>
              <a:ext uri="{FF2B5EF4-FFF2-40B4-BE49-F238E27FC236}">
                <a16:creationId xmlns="" xmlns:a16="http://schemas.microsoft.com/office/drawing/2014/main" id="{5E27CE7C-5BD9-4B85-86E7-5792386CDCD5}"/>
              </a:ext>
            </a:extLst>
          </p:cNvPr>
          <p:cNvSpPr>
            <a:spLocks noGrp="1"/>
          </p:cNvSpPr>
          <p:nvPr>
            <p:ph type="subTitle" idx="15"/>
          </p:nvPr>
        </p:nvSpPr>
        <p:spPr/>
        <p:txBody>
          <a:bodyPr/>
          <a:lstStyle/>
          <a:p>
            <a:r>
              <a:rPr lang="en-US" dirty="0" smtClean="0"/>
              <a:t>Case Study : Battle </a:t>
            </a:r>
            <a:r>
              <a:rPr lang="en-US" dirty="0" smtClean="0"/>
              <a:t>of Neighbors</a:t>
            </a:r>
            <a:endParaRPr lang="en-US" dirty="0"/>
          </a:p>
        </p:txBody>
      </p:sp>
      <p:pic>
        <p:nvPicPr>
          <p:cNvPr id="7" name="Picture Placeholder 6" descr="Company logo">
            <a:extLst>
              <a:ext uri="{FF2B5EF4-FFF2-40B4-BE49-F238E27FC236}">
                <a16:creationId xmlns="" xmlns:a16="http://schemas.microsoft.com/office/drawing/2014/main" id="{F8DFF120-F35A-496B-A2D3-B4DE5A720A1E}"/>
              </a:ext>
            </a:extLst>
          </p:cNvPr>
          <p:cNvPicPr>
            <a:picLocks noGrp="1" noChangeAspect="1"/>
          </p:cNvPicPr>
          <p:nvPr>
            <p:ph type="pic" sz="quarter" idx="56"/>
          </p:nvPr>
        </p:nvPicPr>
        <p:blipFill>
          <a:blip r:embed="rId3">
            <a:extLst>
              <a:ext uri="{96DAC541-7B7A-43D3-8B79-37D633B846F1}">
                <asvg:svgBlip xmlns="" xmlns:asvg="http://schemas.microsoft.com/office/drawing/2016/SVG/main" r:embed="rId4"/>
              </a:ext>
            </a:extLst>
          </a:blip>
          <a:srcRect t="655" b="655"/>
          <a:stretch>
            <a:fillRect/>
          </a:stretch>
        </p:blipFill>
        <p:spPr/>
      </p:pic>
      <p:sp>
        <p:nvSpPr>
          <p:cNvPr id="3" name="Slide Number Placeholder 2">
            <a:extLst>
              <a:ext uri="{FF2B5EF4-FFF2-40B4-BE49-F238E27FC236}">
                <a16:creationId xmlns="" xmlns:a16="http://schemas.microsoft.com/office/drawing/2014/main" id="{973D73B8-0159-4360-B763-76EC226632BF}"/>
              </a:ext>
            </a:extLst>
          </p:cNvPr>
          <p:cNvSpPr>
            <a:spLocks noGrp="1"/>
          </p:cNvSpPr>
          <p:nvPr>
            <p:ph type="sldNum" sz="quarter" idx="12"/>
          </p:nvPr>
        </p:nvSpPr>
        <p:spPr/>
        <p:txBody>
          <a:bodyPr/>
          <a:lstStyle/>
          <a:p>
            <a:r>
              <a:rPr lang="en-US" dirty="0"/>
              <a:t>0</a:t>
            </a:r>
            <a:fld id="{F470E458-E7C2-4395-B75D-476A174CEE45}" type="slidenum">
              <a:rPr lang="en-US" smtClean="0"/>
              <a:pPr/>
              <a:t>6</a:t>
            </a:fld>
            <a:endParaRPr lang="en-US" dirty="0"/>
          </a:p>
        </p:txBody>
      </p:sp>
      <p:pic>
        <p:nvPicPr>
          <p:cNvPr id="6" name="Picture 5" descr="logo.jpg"/>
          <p:cNvPicPr>
            <a:picLocks noChangeAspect="1"/>
          </p:cNvPicPr>
          <p:nvPr/>
        </p:nvPicPr>
        <p:blipFill>
          <a:blip r:embed="rId5"/>
          <a:stretch>
            <a:fillRect/>
          </a:stretch>
        </p:blipFill>
        <p:spPr>
          <a:xfrm>
            <a:off x="866775" y="5543549"/>
            <a:ext cx="1028700" cy="962025"/>
          </a:xfrm>
          <a:prstGeom prst="rect">
            <a:avLst/>
          </a:prstGeom>
        </p:spPr>
      </p:pic>
    </p:spTree>
    <p:extLst>
      <p:ext uri="{BB962C8B-B14F-4D97-AF65-F5344CB8AC3E}">
        <p14:creationId xmlns="" xmlns:p14="http://schemas.microsoft.com/office/powerpoint/2010/main" val="178503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C0997-E006-463A-9350-DD3AC560877D}"/>
              </a:ext>
            </a:extLst>
          </p:cNvPr>
          <p:cNvSpPr>
            <a:spLocks noGrp="1"/>
          </p:cNvSpPr>
          <p:nvPr>
            <p:ph type="title"/>
          </p:nvPr>
        </p:nvSpPr>
        <p:spPr/>
        <p:txBody>
          <a:bodyPr/>
          <a:lstStyle/>
          <a:p>
            <a:r>
              <a:rPr lang="en-US" dirty="0"/>
              <a:t>CASE STUDY</a:t>
            </a:r>
          </a:p>
        </p:txBody>
      </p:sp>
      <p:sp>
        <p:nvSpPr>
          <p:cNvPr id="4" name="Subtitle 3">
            <a:extLst>
              <a:ext uri="{FF2B5EF4-FFF2-40B4-BE49-F238E27FC236}">
                <a16:creationId xmlns="" xmlns:a16="http://schemas.microsoft.com/office/drawing/2014/main" id="{300E0EF3-BAF0-4374-A9FC-F74CF69E8C75}"/>
              </a:ext>
            </a:extLst>
          </p:cNvPr>
          <p:cNvSpPr>
            <a:spLocks noGrp="1"/>
          </p:cNvSpPr>
          <p:nvPr>
            <p:ph type="subTitle" idx="15"/>
          </p:nvPr>
        </p:nvSpPr>
        <p:spPr/>
        <p:txBody>
          <a:bodyPr/>
          <a:lstStyle/>
          <a:p>
            <a:r>
              <a:rPr lang="en-US" dirty="0" smtClean="0"/>
              <a:t>Battle of Neighborhoods</a:t>
            </a:r>
            <a:endParaRPr lang="en-US" dirty="0"/>
          </a:p>
        </p:txBody>
      </p:sp>
      <p:sp>
        <p:nvSpPr>
          <p:cNvPr id="6" name="Text Placeholder 5">
            <a:extLst>
              <a:ext uri="{FF2B5EF4-FFF2-40B4-BE49-F238E27FC236}">
                <a16:creationId xmlns="" xmlns:a16="http://schemas.microsoft.com/office/drawing/2014/main" id="{3AB40AA1-2AEE-4C96-9B5A-4FF878388833}"/>
              </a:ext>
            </a:extLst>
          </p:cNvPr>
          <p:cNvSpPr>
            <a:spLocks noGrp="1"/>
          </p:cNvSpPr>
          <p:nvPr>
            <p:ph type="body" sz="half" idx="90"/>
          </p:nvPr>
        </p:nvSpPr>
        <p:spPr/>
        <p:txBody>
          <a:bodyPr/>
          <a:lstStyle/>
          <a:p>
            <a:pPr algn="just"/>
            <a:r>
              <a:rPr smtClean="0"/>
              <a:t>In this case study, we have chosen the city of Toronto, capital of the Ontarion province in Canada, that is home to one of the largest diaspora of the Punjabis. And given the odd million strong Indian diaspora currently residing there, Canada has come up with the most beckoning prospects for Indian youths, trained in culinary arts or hotel management to kick-start their entrepreneurial career prospects in the restaurant business. This  case has been used to beta-test our code. Our method for choosing a spot for a Punjabi restaurant</a:t>
            </a:r>
            <a:endParaRPr lang="en-US" dirty="0"/>
          </a:p>
        </p:txBody>
      </p:sp>
      <p:sp>
        <p:nvSpPr>
          <p:cNvPr id="7" name="Text Placeholder 6">
            <a:extLst>
              <a:ext uri="{FF2B5EF4-FFF2-40B4-BE49-F238E27FC236}">
                <a16:creationId xmlns="" xmlns:a16="http://schemas.microsoft.com/office/drawing/2014/main" id="{4D412DCA-756A-4F42-A884-5BB7B8146B0E}"/>
              </a:ext>
            </a:extLst>
          </p:cNvPr>
          <p:cNvSpPr>
            <a:spLocks noGrp="1"/>
          </p:cNvSpPr>
          <p:nvPr>
            <p:ph type="body" sz="quarter" idx="91"/>
          </p:nvPr>
        </p:nvSpPr>
        <p:spPr/>
        <p:txBody>
          <a:bodyPr>
            <a:normAutofit lnSpcReduction="10000"/>
          </a:bodyPr>
          <a:lstStyle/>
          <a:p>
            <a:pPr algn="just">
              <a:buNone/>
            </a:pPr>
            <a:r>
              <a:rPr lang="en-US" dirty="0" smtClean="0"/>
              <a:t>    in </a:t>
            </a:r>
            <a:r>
              <a:rPr lang="en-US" dirty="0" smtClean="0"/>
              <a:t>Toronto is primarily </a:t>
            </a:r>
            <a:r>
              <a:rPr lang="en-US" dirty="0" smtClean="0"/>
              <a:t>dictated by information about distribution of the Punjabi population in the city coupled with analysis results of the distribution of Restaurants, among other venues in the city; the reason being that the location of public venues in a city is also a pointer of the distribution of its general population. Then we studied the cumulative frequency distribution of restaurants in the city, which allowed us to pinpoint the locations of interest in the city. For this case study we have chosen the localities of Greater Toronto and Scarborough.</a:t>
            </a:r>
            <a:endParaRPr lang="en-US" dirty="0"/>
          </a:p>
        </p:txBody>
      </p:sp>
      <p:pic>
        <p:nvPicPr>
          <p:cNvPr id="9" name="Picture Placeholder 8" descr="Company logo">
            <a:extLst>
              <a:ext uri="{FF2B5EF4-FFF2-40B4-BE49-F238E27FC236}">
                <a16:creationId xmlns="" xmlns:a16="http://schemas.microsoft.com/office/drawing/2014/main" id="{92E2D809-44CE-48B7-A53A-77C4E3C84598}"/>
              </a:ext>
            </a:extLst>
          </p:cNvPr>
          <p:cNvPicPr>
            <a:picLocks noGrp="1" noChangeAspect="1"/>
          </p:cNvPicPr>
          <p:nvPr>
            <p:ph type="pic" sz="quarter" idx="56"/>
          </p:nvPr>
        </p:nvPicPr>
        <p:blipFill>
          <a:blip r:embed="rId3">
            <a:extLst>
              <a:ext uri="{96DAC541-7B7A-43D3-8B79-37D633B846F1}">
                <asvg:svgBlip xmlns="" xmlns:asvg="http://schemas.microsoft.com/office/drawing/2016/SVG/main" r:embed="rId4"/>
              </a:ext>
            </a:extLst>
          </a:blip>
          <a:srcRect t="655" b="655"/>
          <a:stretch>
            <a:fillRect/>
          </a:stretch>
        </p:blipFill>
        <p:spPr/>
      </p:pic>
      <p:sp>
        <p:nvSpPr>
          <p:cNvPr id="3" name="Slide Number Placeholder 2">
            <a:extLst>
              <a:ext uri="{FF2B5EF4-FFF2-40B4-BE49-F238E27FC236}">
                <a16:creationId xmlns="" xmlns:a16="http://schemas.microsoft.com/office/drawing/2014/main" id="{ABC1465D-5BE7-401D-85EE-AFA945557E9D}"/>
              </a:ext>
            </a:extLst>
          </p:cNvPr>
          <p:cNvSpPr>
            <a:spLocks noGrp="1"/>
          </p:cNvSpPr>
          <p:nvPr>
            <p:ph type="sldNum" sz="quarter" idx="12"/>
          </p:nvPr>
        </p:nvSpPr>
        <p:spPr/>
        <p:txBody>
          <a:bodyPr/>
          <a:lstStyle/>
          <a:p>
            <a:r>
              <a:rPr lang="en-US" dirty="0" smtClean="0"/>
              <a:t>0</a:t>
            </a:r>
            <a:fld id="{F470E458-E7C2-4395-B75D-476A174CEE45}" type="slidenum">
              <a:rPr lang="en-US" smtClean="0"/>
              <a:pPr/>
              <a:t>7</a:t>
            </a:fld>
            <a:endParaRPr lang="en-US" dirty="0"/>
          </a:p>
        </p:txBody>
      </p:sp>
      <p:pic>
        <p:nvPicPr>
          <p:cNvPr id="8" name="Picture 7" descr="logo.jpg"/>
          <p:cNvPicPr>
            <a:picLocks noChangeAspect="1"/>
          </p:cNvPicPr>
          <p:nvPr/>
        </p:nvPicPr>
        <p:blipFill>
          <a:blip r:embed="rId5"/>
          <a:stretch>
            <a:fillRect/>
          </a:stretch>
        </p:blipFill>
        <p:spPr>
          <a:xfrm>
            <a:off x="866775" y="5543549"/>
            <a:ext cx="1028700" cy="962025"/>
          </a:xfrm>
          <a:prstGeom prst="rect">
            <a:avLst/>
          </a:prstGeom>
        </p:spPr>
      </p:pic>
    </p:spTree>
    <p:extLst>
      <p:ext uri="{BB962C8B-B14F-4D97-AF65-F5344CB8AC3E}">
        <p14:creationId xmlns="" xmlns:p14="http://schemas.microsoft.com/office/powerpoint/2010/main" val="205934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C0997-E006-463A-9350-DD3AC560877D}"/>
              </a:ext>
            </a:extLst>
          </p:cNvPr>
          <p:cNvSpPr>
            <a:spLocks noGrp="1"/>
          </p:cNvSpPr>
          <p:nvPr>
            <p:ph type="title"/>
          </p:nvPr>
        </p:nvSpPr>
        <p:spPr>
          <a:xfrm>
            <a:off x="838206" y="409575"/>
            <a:ext cx="10515600" cy="1052513"/>
          </a:xfrm>
        </p:spPr>
        <p:txBody>
          <a:bodyPr>
            <a:normAutofit/>
          </a:bodyPr>
          <a:lstStyle/>
          <a:p>
            <a:r>
              <a:rPr lang="en-US" sz="2800" dirty="0"/>
              <a:t>CASE </a:t>
            </a:r>
            <a:r>
              <a:rPr lang="en-US" sz="2800" dirty="0" smtClean="0"/>
              <a:t>STUDY : Bar Plot showing Distribution of Venues</a:t>
            </a:r>
            <a:endParaRPr lang="en-US" sz="2800" dirty="0"/>
          </a:p>
        </p:txBody>
      </p:sp>
      <p:sp>
        <p:nvSpPr>
          <p:cNvPr id="4" name="Subtitle 3">
            <a:extLst>
              <a:ext uri="{FF2B5EF4-FFF2-40B4-BE49-F238E27FC236}">
                <a16:creationId xmlns="" xmlns:a16="http://schemas.microsoft.com/office/drawing/2014/main" id="{300E0EF3-BAF0-4374-A9FC-F74CF69E8C75}"/>
              </a:ext>
            </a:extLst>
          </p:cNvPr>
          <p:cNvSpPr>
            <a:spLocks noGrp="1"/>
          </p:cNvSpPr>
          <p:nvPr>
            <p:ph type="subTitle" idx="15"/>
          </p:nvPr>
        </p:nvSpPr>
        <p:spPr/>
        <p:txBody>
          <a:bodyPr/>
          <a:lstStyle/>
          <a:p>
            <a:r>
              <a:rPr lang="en-US" dirty="0" smtClean="0"/>
              <a:t>Battle of Neighborhoods</a:t>
            </a:r>
            <a:endParaRPr lang="en-US" dirty="0"/>
          </a:p>
        </p:txBody>
      </p:sp>
      <p:sp>
        <p:nvSpPr>
          <p:cNvPr id="6" name="Text Placeholder 5">
            <a:extLst>
              <a:ext uri="{FF2B5EF4-FFF2-40B4-BE49-F238E27FC236}">
                <a16:creationId xmlns="" xmlns:a16="http://schemas.microsoft.com/office/drawing/2014/main" id="{3AB40AA1-2AEE-4C96-9B5A-4FF878388833}"/>
              </a:ext>
            </a:extLst>
          </p:cNvPr>
          <p:cNvSpPr>
            <a:spLocks noGrp="1"/>
          </p:cNvSpPr>
          <p:nvPr>
            <p:ph type="body" sz="half" idx="90"/>
          </p:nvPr>
        </p:nvSpPr>
        <p:spPr>
          <a:xfrm>
            <a:off x="838200" y="2143125"/>
            <a:ext cx="4891812" cy="3305835"/>
          </a:xfrm>
        </p:spPr>
        <p:txBody>
          <a:bodyPr/>
          <a:lstStyle/>
          <a:p>
            <a:pPr algn="ctr"/>
            <a:r>
              <a:rPr smtClean="0"/>
              <a:t> </a:t>
            </a:r>
            <a:r>
              <a:rPr b="1" smtClean="0"/>
              <a:t>Scarborough</a:t>
            </a:r>
            <a:endParaRPr lang="en-US" b="1" dirty="0"/>
          </a:p>
        </p:txBody>
      </p:sp>
      <p:sp>
        <p:nvSpPr>
          <p:cNvPr id="7" name="Text Placeholder 6">
            <a:extLst>
              <a:ext uri="{FF2B5EF4-FFF2-40B4-BE49-F238E27FC236}">
                <a16:creationId xmlns="" xmlns:a16="http://schemas.microsoft.com/office/drawing/2014/main" id="{4D412DCA-756A-4F42-A884-5BB7B8146B0E}"/>
              </a:ext>
            </a:extLst>
          </p:cNvPr>
          <p:cNvSpPr>
            <a:spLocks noGrp="1"/>
          </p:cNvSpPr>
          <p:nvPr>
            <p:ph type="body" sz="quarter" idx="91"/>
          </p:nvPr>
        </p:nvSpPr>
        <p:spPr>
          <a:xfrm>
            <a:off x="6574728" y="2133600"/>
            <a:ext cx="4891812" cy="3315359"/>
          </a:xfrm>
        </p:spPr>
        <p:txBody>
          <a:bodyPr/>
          <a:lstStyle/>
          <a:p>
            <a:pPr algn="ctr">
              <a:buNone/>
            </a:pPr>
            <a:r>
              <a:rPr lang="en-US" b="1" dirty="0" smtClean="0"/>
              <a:t>Greater Toronto</a:t>
            </a:r>
          </a:p>
          <a:p>
            <a:pPr>
              <a:buNone/>
            </a:pPr>
            <a:endParaRPr lang="en-US" dirty="0"/>
          </a:p>
        </p:txBody>
      </p:sp>
      <p:pic>
        <p:nvPicPr>
          <p:cNvPr id="9" name="Picture Placeholder 8" descr="Company logo">
            <a:extLst>
              <a:ext uri="{FF2B5EF4-FFF2-40B4-BE49-F238E27FC236}">
                <a16:creationId xmlns="" xmlns:a16="http://schemas.microsoft.com/office/drawing/2014/main" id="{92E2D809-44CE-48B7-A53A-77C4E3C84598}"/>
              </a:ext>
            </a:extLst>
          </p:cNvPr>
          <p:cNvPicPr>
            <a:picLocks noGrp="1" noChangeAspect="1"/>
          </p:cNvPicPr>
          <p:nvPr>
            <p:ph type="pic" sz="quarter" idx="56"/>
          </p:nvPr>
        </p:nvPicPr>
        <p:blipFill>
          <a:blip r:embed="rId3">
            <a:extLst>
              <a:ext uri="{96DAC541-7B7A-43D3-8B79-37D633B846F1}">
                <asvg:svgBlip xmlns="" xmlns:asvg="http://schemas.microsoft.com/office/drawing/2016/SVG/main" r:embed="rId4"/>
              </a:ext>
            </a:extLst>
          </a:blip>
          <a:srcRect t="655" b="655"/>
          <a:stretch>
            <a:fillRect/>
          </a:stretch>
        </p:blipFill>
        <p:spPr/>
      </p:pic>
      <p:sp>
        <p:nvSpPr>
          <p:cNvPr id="3" name="Slide Number Placeholder 2">
            <a:extLst>
              <a:ext uri="{FF2B5EF4-FFF2-40B4-BE49-F238E27FC236}">
                <a16:creationId xmlns="" xmlns:a16="http://schemas.microsoft.com/office/drawing/2014/main" id="{ABC1465D-5BE7-401D-85EE-AFA945557E9D}"/>
              </a:ext>
            </a:extLst>
          </p:cNvPr>
          <p:cNvSpPr>
            <a:spLocks noGrp="1"/>
          </p:cNvSpPr>
          <p:nvPr>
            <p:ph type="sldNum" sz="quarter" idx="12"/>
          </p:nvPr>
        </p:nvSpPr>
        <p:spPr/>
        <p:txBody>
          <a:bodyPr/>
          <a:lstStyle/>
          <a:p>
            <a:r>
              <a:rPr lang="en-US" dirty="0" smtClean="0"/>
              <a:t>0</a:t>
            </a:r>
            <a:fld id="{F470E458-E7C2-4395-B75D-476A174CEE45}" type="slidenum">
              <a:rPr lang="en-US" smtClean="0"/>
              <a:pPr/>
              <a:t>8</a:t>
            </a:fld>
            <a:endParaRPr lang="en-US" dirty="0"/>
          </a:p>
        </p:txBody>
      </p:sp>
      <p:pic>
        <p:nvPicPr>
          <p:cNvPr id="8" name="Picture 7" descr="logo.jpg"/>
          <p:cNvPicPr>
            <a:picLocks noChangeAspect="1"/>
          </p:cNvPicPr>
          <p:nvPr/>
        </p:nvPicPr>
        <p:blipFill>
          <a:blip r:embed="rId5"/>
          <a:stretch>
            <a:fillRect/>
          </a:stretch>
        </p:blipFill>
        <p:spPr>
          <a:xfrm>
            <a:off x="866775" y="5543549"/>
            <a:ext cx="1028700" cy="962025"/>
          </a:xfrm>
          <a:prstGeom prst="rect">
            <a:avLst/>
          </a:prstGeom>
        </p:spPr>
      </p:pic>
      <p:pic>
        <p:nvPicPr>
          <p:cNvPr id="10" name="Picture 9" descr="Scar-v2.png"/>
          <p:cNvPicPr>
            <a:picLocks noChangeAspect="1"/>
          </p:cNvPicPr>
          <p:nvPr/>
        </p:nvPicPr>
        <p:blipFill>
          <a:blip r:embed="rId6"/>
          <a:stretch>
            <a:fillRect/>
          </a:stretch>
        </p:blipFill>
        <p:spPr>
          <a:xfrm>
            <a:off x="971550" y="2526681"/>
            <a:ext cx="4686300" cy="2883519"/>
          </a:xfrm>
          <a:prstGeom prst="rect">
            <a:avLst/>
          </a:prstGeom>
        </p:spPr>
      </p:pic>
      <p:pic>
        <p:nvPicPr>
          <p:cNvPr id="11" name="Picture 10" descr="Tor-v.png"/>
          <p:cNvPicPr>
            <a:picLocks noChangeAspect="1"/>
          </p:cNvPicPr>
          <p:nvPr/>
        </p:nvPicPr>
        <p:blipFill>
          <a:blip r:embed="rId7"/>
          <a:stretch>
            <a:fillRect/>
          </a:stretch>
        </p:blipFill>
        <p:spPr>
          <a:xfrm>
            <a:off x="6619875" y="2524126"/>
            <a:ext cx="4829175" cy="2895600"/>
          </a:xfrm>
          <a:prstGeom prst="rect">
            <a:avLst/>
          </a:prstGeom>
        </p:spPr>
      </p:pic>
    </p:spTree>
    <p:extLst>
      <p:ext uri="{BB962C8B-B14F-4D97-AF65-F5344CB8AC3E}">
        <p14:creationId xmlns="" xmlns:p14="http://schemas.microsoft.com/office/powerpoint/2010/main" val="2059341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FC0997-E006-463A-9350-DD3AC560877D}"/>
              </a:ext>
            </a:extLst>
          </p:cNvPr>
          <p:cNvSpPr>
            <a:spLocks noGrp="1"/>
          </p:cNvSpPr>
          <p:nvPr>
            <p:ph type="title"/>
          </p:nvPr>
        </p:nvSpPr>
        <p:spPr>
          <a:xfrm>
            <a:off x="838206" y="409575"/>
            <a:ext cx="10515600" cy="1052513"/>
          </a:xfrm>
        </p:spPr>
        <p:txBody>
          <a:bodyPr>
            <a:normAutofit/>
          </a:bodyPr>
          <a:lstStyle/>
          <a:p>
            <a:r>
              <a:rPr lang="en-US" sz="2800" dirty="0"/>
              <a:t>CASE </a:t>
            </a:r>
            <a:r>
              <a:rPr lang="en-US" sz="2800" dirty="0" smtClean="0"/>
              <a:t>STUDY : Bar </a:t>
            </a:r>
            <a:r>
              <a:rPr lang="en-US" sz="2800" dirty="0" smtClean="0"/>
              <a:t>Plot </a:t>
            </a:r>
            <a:r>
              <a:rPr lang="en-US" sz="2800" dirty="0" smtClean="0"/>
              <a:t>showing Distribution of </a:t>
            </a:r>
            <a:r>
              <a:rPr lang="en-US" sz="2800" dirty="0" smtClean="0"/>
              <a:t>Restaurants</a:t>
            </a:r>
            <a:endParaRPr lang="en-US" sz="2800" dirty="0"/>
          </a:p>
        </p:txBody>
      </p:sp>
      <p:sp>
        <p:nvSpPr>
          <p:cNvPr id="4" name="Subtitle 3">
            <a:extLst>
              <a:ext uri="{FF2B5EF4-FFF2-40B4-BE49-F238E27FC236}">
                <a16:creationId xmlns="" xmlns:a16="http://schemas.microsoft.com/office/drawing/2014/main" id="{300E0EF3-BAF0-4374-A9FC-F74CF69E8C75}"/>
              </a:ext>
            </a:extLst>
          </p:cNvPr>
          <p:cNvSpPr>
            <a:spLocks noGrp="1"/>
          </p:cNvSpPr>
          <p:nvPr>
            <p:ph type="subTitle" idx="15"/>
          </p:nvPr>
        </p:nvSpPr>
        <p:spPr/>
        <p:txBody>
          <a:bodyPr/>
          <a:lstStyle/>
          <a:p>
            <a:r>
              <a:rPr lang="en-US" dirty="0" smtClean="0"/>
              <a:t>Battle of Neighborhoods</a:t>
            </a:r>
            <a:endParaRPr lang="en-US" dirty="0"/>
          </a:p>
        </p:txBody>
      </p:sp>
      <p:sp>
        <p:nvSpPr>
          <p:cNvPr id="6" name="Text Placeholder 5">
            <a:extLst>
              <a:ext uri="{FF2B5EF4-FFF2-40B4-BE49-F238E27FC236}">
                <a16:creationId xmlns="" xmlns:a16="http://schemas.microsoft.com/office/drawing/2014/main" id="{3AB40AA1-2AEE-4C96-9B5A-4FF878388833}"/>
              </a:ext>
            </a:extLst>
          </p:cNvPr>
          <p:cNvSpPr>
            <a:spLocks noGrp="1"/>
          </p:cNvSpPr>
          <p:nvPr>
            <p:ph type="body" sz="half" idx="90"/>
          </p:nvPr>
        </p:nvSpPr>
        <p:spPr>
          <a:xfrm>
            <a:off x="838200" y="2143125"/>
            <a:ext cx="4891812" cy="3305835"/>
          </a:xfrm>
        </p:spPr>
        <p:txBody>
          <a:bodyPr/>
          <a:lstStyle/>
          <a:p>
            <a:pPr algn="ctr"/>
            <a:r>
              <a:rPr smtClean="0"/>
              <a:t> </a:t>
            </a:r>
            <a:r>
              <a:rPr b="1" smtClean="0"/>
              <a:t>Scarborough</a:t>
            </a:r>
            <a:endParaRPr lang="en-US" b="1" dirty="0"/>
          </a:p>
        </p:txBody>
      </p:sp>
      <p:sp>
        <p:nvSpPr>
          <p:cNvPr id="7" name="Text Placeholder 6">
            <a:extLst>
              <a:ext uri="{FF2B5EF4-FFF2-40B4-BE49-F238E27FC236}">
                <a16:creationId xmlns="" xmlns:a16="http://schemas.microsoft.com/office/drawing/2014/main" id="{4D412DCA-756A-4F42-A884-5BB7B8146B0E}"/>
              </a:ext>
            </a:extLst>
          </p:cNvPr>
          <p:cNvSpPr>
            <a:spLocks noGrp="1"/>
          </p:cNvSpPr>
          <p:nvPr>
            <p:ph type="body" sz="quarter" idx="91"/>
          </p:nvPr>
        </p:nvSpPr>
        <p:spPr>
          <a:xfrm>
            <a:off x="6574728" y="2133600"/>
            <a:ext cx="4891812" cy="3315359"/>
          </a:xfrm>
        </p:spPr>
        <p:txBody>
          <a:bodyPr/>
          <a:lstStyle/>
          <a:p>
            <a:pPr algn="ctr">
              <a:buNone/>
            </a:pPr>
            <a:r>
              <a:rPr lang="en-US" b="1" dirty="0" smtClean="0"/>
              <a:t>Greater Toronto</a:t>
            </a:r>
          </a:p>
          <a:p>
            <a:pPr>
              <a:buNone/>
            </a:pPr>
            <a:endParaRPr lang="en-US" dirty="0"/>
          </a:p>
        </p:txBody>
      </p:sp>
      <p:pic>
        <p:nvPicPr>
          <p:cNvPr id="9" name="Picture Placeholder 8" descr="Company logo">
            <a:extLst>
              <a:ext uri="{FF2B5EF4-FFF2-40B4-BE49-F238E27FC236}">
                <a16:creationId xmlns="" xmlns:a16="http://schemas.microsoft.com/office/drawing/2014/main" id="{92E2D809-44CE-48B7-A53A-77C4E3C84598}"/>
              </a:ext>
            </a:extLst>
          </p:cNvPr>
          <p:cNvPicPr>
            <a:picLocks noGrp="1" noChangeAspect="1"/>
          </p:cNvPicPr>
          <p:nvPr>
            <p:ph type="pic" sz="quarter" idx="56"/>
          </p:nvPr>
        </p:nvPicPr>
        <p:blipFill>
          <a:blip r:embed="rId3">
            <a:extLst>
              <a:ext uri="{96DAC541-7B7A-43D3-8B79-37D633B846F1}">
                <asvg:svgBlip xmlns="" xmlns:asvg="http://schemas.microsoft.com/office/drawing/2016/SVG/main" r:embed="rId4"/>
              </a:ext>
            </a:extLst>
          </a:blip>
          <a:srcRect t="655" b="655"/>
          <a:stretch>
            <a:fillRect/>
          </a:stretch>
        </p:blipFill>
        <p:spPr/>
      </p:pic>
      <p:sp>
        <p:nvSpPr>
          <p:cNvPr id="3" name="Slide Number Placeholder 2">
            <a:extLst>
              <a:ext uri="{FF2B5EF4-FFF2-40B4-BE49-F238E27FC236}">
                <a16:creationId xmlns="" xmlns:a16="http://schemas.microsoft.com/office/drawing/2014/main" id="{ABC1465D-5BE7-401D-85EE-AFA945557E9D}"/>
              </a:ext>
            </a:extLst>
          </p:cNvPr>
          <p:cNvSpPr>
            <a:spLocks noGrp="1"/>
          </p:cNvSpPr>
          <p:nvPr>
            <p:ph type="sldNum" sz="quarter" idx="12"/>
          </p:nvPr>
        </p:nvSpPr>
        <p:spPr/>
        <p:txBody>
          <a:bodyPr/>
          <a:lstStyle/>
          <a:p>
            <a:r>
              <a:rPr lang="en-US" dirty="0" smtClean="0"/>
              <a:t>0</a:t>
            </a:r>
            <a:fld id="{F470E458-E7C2-4395-B75D-476A174CEE45}" type="slidenum">
              <a:rPr lang="en-US" smtClean="0"/>
              <a:pPr/>
              <a:t>9</a:t>
            </a:fld>
            <a:endParaRPr lang="en-US" dirty="0"/>
          </a:p>
        </p:txBody>
      </p:sp>
      <p:pic>
        <p:nvPicPr>
          <p:cNvPr id="8" name="Picture 7" descr="logo.jpg"/>
          <p:cNvPicPr>
            <a:picLocks noChangeAspect="1"/>
          </p:cNvPicPr>
          <p:nvPr/>
        </p:nvPicPr>
        <p:blipFill>
          <a:blip r:embed="rId5"/>
          <a:stretch>
            <a:fillRect/>
          </a:stretch>
        </p:blipFill>
        <p:spPr>
          <a:xfrm>
            <a:off x="866775" y="5543549"/>
            <a:ext cx="1028700" cy="962025"/>
          </a:xfrm>
          <a:prstGeom prst="rect">
            <a:avLst/>
          </a:prstGeom>
        </p:spPr>
      </p:pic>
      <p:pic>
        <p:nvPicPr>
          <p:cNvPr id="12" name="Picture 11" descr="Scarbo-r.png"/>
          <p:cNvPicPr>
            <a:picLocks noChangeAspect="1"/>
          </p:cNvPicPr>
          <p:nvPr/>
        </p:nvPicPr>
        <p:blipFill>
          <a:blip r:embed="rId6"/>
          <a:stretch>
            <a:fillRect/>
          </a:stretch>
        </p:blipFill>
        <p:spPr>
          <a:xfrm>
            <a:off x="933450" y="2466975"/>
            <a:ext cx="4743450" cy="2981325"/>
          </a:xfrm>
          <a:prstGeom prst="rect">
            <a:avLst/>
          </a:prstGeom>
        </p:spPr>
      </p:pic>
      <p:pic>
        <p:nvPicPr>
          <p:cNvPr id="13" name="Picture 12" descr="Tor-r.png"/>
          <p:cNvPicPr>
            <a:picLocks noChangeAspect="1"/>
          </p:cNvPicPr>
          <p:nvPr/>
        </p:nvPicPr>
        <p:blipFill>
          <a:blip r:embed="rId7"/>
          <a:stretch>
            <a:fillRect/>
          </a:stretch>
        </p:blipFill>
        <p:spPr>
          <a:xfrm>
            <a:off x="6515100" y="2466974"/>
            <a:ext cx="5200650" cy="2971801"/>
          </a:xfrm>
          <a:prstGeom prst="rect">
            <a:avLst/>
          </a:prstGeom>
        </p:spPr>
      </p:pic>
    </p:spTree>
    <p:extLst>
      <p:ext uri="{BB962C8B-B14F-4D97-AF65-F5344CB8AC3E}">
        <p14:creationId xmlns="" xmlns:p14="http://schemas.microsoft.com/office/powerpoint/2010/main" val="2059341795"/>
      </p:ext>
    </p:extLst>
  </p:cSld>
  <p:clrMapOvr>
    <a:masterClrMapping/>
  </p:clrMapOvr>
</p:sld>
</file>

<file path=ppt/theme/theme1.xml><?xml version="1.0" encoding="utf-8"?>
<a:theme xmlns:a="http://schemas.openxmlformats.org/drawingml/2006/main" name="tf16411246_win32">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3.xml><?xml version="1.0" encoding="utf-8"?>
<ds:datastoreItem xmlns:ds="http://schemas.openxmlformats.org/officeDocument/2006/customXml" ds:itemID="{20D81ADB-A44A-4FB2-B0CC-58F0879A853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tf16411246_win32</Template>
  <TotalTime>0</TotalTime>
  <Words>669</Words>
  <Application>Microsoft Office PowerPoint</Application>
  <PresentationFormat>Custom</PresentationFormat>
  <Paragraphs>93</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tf16411246_win32</vt:lpstr>
      <vt:lpstr>Flavors of Punjab</vt:lpstr>
      <vt:lpstr>ABOUT US</vt:lpstr>
      <vt:lpstr>PROBLEM</vt:lpstr>
      <vt:lpstr>SOLUTION</vt:lpstr>
      <vt:lpstr>OUR APPLICATION </vt:lpstr>
      <vt:lpstr>REAL TIME APPLICATION</vt:lpstr>
      <vt:lpstr>CASE STUDY</vt:lpstr>
      <vt:lpstr>CASE STUDY : Bar Plot showing Distribution of Venues</vt:lpstr>
      <vt:lpstr>CASE STUDY : Bar Plot showing Distribution of Restaurants</vt:lpstr>
      <vt:lpstr>CASE STUDY :  Maps showing Distribution of Restaurants</vt:lpstr>
      <vt:lpstr>Conclusion of Case Study</vt:lpstr>
      <vt:lpstr>THANK YOU!</vt:lpstr>
      <vt:lpstr>Reference Links: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2020-08-18T06:48:50Z</dcterms:created>
  <dcterms:modified xsi:type="dcterms:W3CDTF">2020-08-18T10:18:14Z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